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Lst>
  <p:sldSz cy="10287000" cx="18288000"/>
  <p:notesSz cx="6858000" cy="9144000"/>
  <p:embeddedFontLst>
    <p:embeddedFont>
      <p:font typeface="Roboto Slab"/>
      <p:bold r:id="rId27"/>
    </p:embeddedFont>
    <p:embeddedFont>
      <p:font typeface="Arimo"/>
      <p:regular r:id="rId28"/>
      <p:bold r:id="rId29"/>
      <p:italic r:id="rId30"/>
      <p:boldItalic r:id="rId31"/>
    </p:embeddedFont>
    <p:embeddedFont>
      <p:font typeface="Montserrat"/>
      <p:bold r:id="rId32"/>
      <p:boldItalic r:id="rId3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2880">
          <p15:clr>
            <a:srgbClr val="000000"/>
          </p15:clr>
        </p15:guide>
      </p15:sldGuideLst>
    </p:ext>
    <p:ext uri="GoogleSlidesCustomDataVersion2">
      <go:slidesCustomData xmlns:go="http://customooxmlschemas.google.com/" r:id="rId34" roundtripDataSignature="AMtx7mgB1/O281bnea1lejn95d5Vc7+L3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1CDA98FC-2C20-4727-955D-F477689BB905}">
  <a:tblStyle styleId="{1CDA98FC-2C20-4727-955D-F477689BB905}" styleName="Table_0">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font" Target="fonts/Arimo-regular.fntdata"/><Relationship Id="rId27" Type="http://schemas.openxmlformats.org/officeDocument/2006/relationships/font" Target="fonts/RobotoSlab-bold.fntdata"/><Relationship Id="rId5" Type="http://schemas.openxmlformats.org/officeDocument/2006/relationships/slideMaster" Target="slideMasters/slideMaster1.xml"/><Relationship Id="rId6" Type="http://schemas.openxmlformats.org/officeDocument/2006/relationships/notesMaster" Target="notesMasters/notesMaster1.xml"/><Relationship Id="rId29" Type="http://schemas.openxmlformats.org/officeDocument/2006/relationships/font" Target="fonts/Arimo-bold.fntdata"/><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Arimo-boldItalic.fntdata"/><Relationship Id="rId30" Type="http://schemas.openxmlformats.org/officeDocument/2006/relationships/font" Target="fonts/Arimo-italic.fntdata"/><Relationship Id="rId11" Type="http://schemas.openxmlformats.org/officeDocument/2006/relationships/slide" Target="slides/slide5.xml"/><Relationship Id="rId33" Type="http://schemas.openxmlformats.org/officeDocument/2006/relationships/font" Target="fonts/Montserrat-boldItalic.fntdata"/><Relationship Id="rId10" Type="http://schemas.openxmlformats.org/officeDocument/2006/relationships/slide" Target="slides/slide4.xml"/><Relationship Id="rId32" Type="http://schemas.openxmlformats.org/officeDocument/2006/relationships/font" Target="fonts/Montserrat-bold.fntdata"/><Relationship Id="rId13" Type="http://schemas.openxmlformats.org/officeDocument/2006/relationships/slide" Target="slides/slide7.xml"/><Relationship Id="rId12" Type="http://schemas.openxmlformats.org/officeDocument/2006/relationships/slide" Target="slides/slide6.xml"/><Relationship Id="rId34" Type="http://customschemas.google.com/relationships/presentationmetadata" Target="metadata"/><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1" name="Shape 211"/>
        <p:cNvGrpSpPr/>
        <p:nvPr/>
      </p:nvGrpSpPr>
      <p:grpSpPr>
        <a:xfrm>
          <a:off x="0" y="0"/>
          <a:ext cx="0" cy="0"/>
          <a:chOff x="0" y="0"/>
          <a:chExt cx="0" cy="0"/>
        </a:xfrm>
      </p:grpSpPr>
      <p:sp>
        <p:nvSpPr>
          <p:cNvPr id="212" name="Google Shape;212;p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3" name="Google Shape;213;p1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0" name="Shape 220"/>
        <p:cNvGrpSpPr/>
        <p:nvPr/>
      </p:nvGrpSpPr>
      <p:grpSpPr>
        <a:xfrm>
          <a:off x="0" y="0"/>
          <a:ext cx="0" cy="0"/>
          <a:chOff x="0" y="0"/>
          <a:chExt cx="0" cy="0"/>
        </a:xfrm>
      </p:grpSpPr>
      <p:sp>
        <p:nvSpPr>
          <p:cNvPr id="221" name="Google Shape;221;p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2" name="Google Shape;222;p1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6" name="Shape 226"/>
        <p:cNvGrpSpPr/>
        <p:nvPr/>
      </p:nvGrpSpPr>
      <p:grpSpPr>
        <a:xfrm>
          <a:off x="0" y="0"/>
          <a:ext cx="0" cy="0"/>
          <a:chOff x="0" y="0"/>
          <a:chExt cx="0" cy="0"/>
        </a:xfrm>
      </p:grpSpPr>
      <p:sp>
        <p:nvSpPr>
          <p:cNvPr id="227" name="Google Shape;227;p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8" name="Google Shape;228;p1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9" name="Shape 239"/>
        <p:cNvGrpSpPr/>
        <p:nvPr/>
      </p:nvGrpSpPr>
      <p:grpSpPr>
        <a:xfrm>
          <a:off x="0" y="0"/>
          <a:ext cx="0" cy="0"/>
          <a:chOff x="0" y="0"/>
          <a:chExt cx="0" cy="0"/>
        </a:xfrm>
      </p:grpSpPr>
      <p:sp>
        <p:nvSpPr>
          <p:cNvPr id="240" name="Google Shape;240;p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1" name="Google Shape;241;p1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4" name="Shape 254"/>
        <p:cNvGrpSpPr/>
        <p:nvPr/>
      </p:nvGrpSpPr>
      <p:grpSpPr>
        <a:xfrm>
          <a:off x="0" y="0"/>
          <a:ext cx="0" cy="0"/>
          <a:chOff x="0" y="0"/>
          <a:chExt cx="0" cy="0"/>
        </a:xfrm>
      </p:grpSpPr>
      <p:sp>
        <p:nvSpPr>
          <p:cNvPr id="255" name="Google Shape;255;p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6" name="Google Shape;256;p1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5" name="Shape 265"/>
        <p:cNvGrpSpPr/>
        <p:nvPr/>
      </p:nvGrpSpPr>
      <p:grpSpPr>
        <a:xfrm>
          <a:off x="0" y="0"/>
          <a:ext cx="0" cy="0"/>
          <a:chOff x="0" y="0"/>
          <a:chExt cx="0" cy="0"/>
        </a:xfrm>
      </p:grpSpPr>
      <p:sp>
        <p:nvSpPr>
          <p:cNvPr id="266" name="Google Shape;266;p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7" name="Google Shape;267;p1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6" name="Shape 276"/>
        <p:cNvGrpSpPr/>
        <p:nvPr/>
      </p:nvGrpSpPr>
      <p:grpSpPr>
        <a:xfrm>
          <a:off x="0" y="0"/>
          <a:ext cx="0" cy="0"/>
          <a:chOff x="0" y="0"/>
          <a:chExt cx="0" cy="0"/>
        </a:xfrm>
      </p:grpSpPr>
      <p:sp>
        <p:nvSpPr>
          <p:cNvPr id="277" name="Google Shape;277;p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8" name="Google Shape;278;p1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5" name="Shape 285"/>
        <p:cNvGrpSpPr/>
        <p:nvPr/>
      </p:nvGrpSpPr>
      <p:grpSpPr>
        <a:xfrm>
          <a:off x="0" y="0"/>
          <a:ext cx="0" cy="0"/>
          <a:chOff x="0" y="0"/>
          <a:chExt cx="0" cy="0"/>
        </a:xfrm>
      </p:grpSpPr>
      <p:sp>
        <p:nvSpPr>
          <p:cNvPr id="286" name="Google Shape;286;p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7" name="Google Shape;287;p1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5" name="Shape 295"/>
        <p:cNvGrpSpPr/>
        <p:nvPr/>
      </p:nvGrpSpPr>
      <p:grpSpPr>
        <a:xfrm>
          <a:off x="0" y="0"/>
          <a:ext cx="0" cy="0"/>
          <a:chOff x="0" y="0"/>
          <a:chExt cx="0" cy="0"/>
        </a:xfrm>
      </p:grpSpPr>
      <p:sp>
        <p:nvSpPr>
          <p:cNvPr id="296" name="Google Shape;296;p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97" name="Google Shape;297;p1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4" name="Shape 304"/>
        <p:cNvGrpSpPr/>
        <p:nvPr/>
      </p:nvGrpSpPr>
      <p:grpSpPr>
        <a:xfrm>
          <a:off x="0" y="0"/>
          <a:ext cx="0" cy="0"/>
          <a:chOff x="0" y="0"/>
          <a:chExt cx="0" cy="0"/>
        </a:xfrm>
      </p:grpSpPr>
      <p:sp>
        <p:nvSpPr>
          <p:cNvPr id="305" name="Google Shape;305;p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06" name="Google Shape;306;p1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 name="Shape 91"/>
        <p:cNvGrpSpPr/>
        <p:nvPr/>
      </p:nvGrpSpPr>
      <p:grpSpPr>
        <a:xfrm>
          <a:off x="0" y="0"/>
          <a:ext cx="0" cy="0"/>
          <a:chOff x="0" y="0"/>
          <a:chExt cx="0" cy="0"/>
        </a:xfrm>
      </p:grpSpPr>
      <p:sp>
        <p:nvSpPr>
          <p:cNvPr id="92" name="Google Shape;92;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3" name="Google Shape;93;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0" name="Shape 310"/>
        <p:cNvGrpSpPr/>
        <p:nvPr/>
      </p:nvGrpSpPr>
      <p:grpSpPr>
        <a:xfrm>
          <a:off x="0" y="0"/>
          <a:ext cx="0" cy="0"/>
          <a:chOff x="0" y="0"/>
          <a:chExt cx="0" cy="0"/>
        </a:xfrm>
      </p:grpSpPr>
      <p:sp>
        <p:nvSpPr>
          <p:cNvPr id="311" name="Google Shape;311;p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12" name="Google Shape;312;p2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5" name="Google Shape;105;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 name="Shape 113"/>
        <p:cNvGrpSpPr/>
        <p:nvPr/>
      </p:nvGrpSpPr>
      <p:grpSpPr>
        <a:xfrm>
          <a:off x="0" y="0"/>
          <a:ext cx="0" cy="0"/>
          <a:chOff x="0" y="0"/>
          <a:chExt cx="0" cy="0"/>
        </a:xfrm>
      </p:grpSpPr>
      <p:sp>
        <p:nvSpPr>
          <p:cNvPr id="114" name="Google Shape;114;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5" name="Google Shape;115;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 name="Shape 123"/>
        <p:cNvGrpSpPr/>
        <p:nvPr/>
      </p:nvGrpSpPr>
      <p:grpSpPr>
        <a:xfrm>
          <a:off x="0" y="0"/>
          <a:ext cx="0" cy="0"/>
          <a:chOff x="0" y="0"/>
          <a:chExt cx="0" cy="0"/>
        </a:xfrm>
      </p:grpSpPr>
      <p:sp>
        <p:nvSpPr>
          <p:cNvPr id="124" name="Google Shape;124;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5" name="Google Shape;125;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p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6" name="Google Shape;136;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 name="Shape 144"/>
        <p:cNvGrpSpPr/>
        <p:nvPr/>
      </p:nvGrpSpPr>
      <p:grpSpPr>
        <a:xfrm>
          <a:off x="0" y="0"/>
          <a:ext cx="0" cy="0"/>
          <a:chOff x="0" y="0"/>
          <a:chExt cx="0" cy="0"/>
        </a:xfrm>
      </p:grpSpPr>
      <p:sp>
        <p:nvSpPr>
          <p:cNvPr id="145" name="Google Shape;145;p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6" name="Google Shape;146;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 name="Shape 159"/>
        <p:cNvGrpSpPr/>
        <p:nvPr/>
      </p:nvGrpSpPr>
      <p:grpSpPr>
        <a:xfrm>
          <a:off x="0" y="0"/>
          <a:ext cx="0" cy="0"/>
          <a:chOff x="0" y="0"/>
          <a:chExt cx="0" cy="0"/>
        </a:xfrm>
      </p:grpSpPr>
      <p:sp>
        <p:nvSpPr>
          <p:cNvPr id="160" name="Google Shape;160;p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1" name="Google Shape;161;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0" name="Shape 200"/>
        <p:cNvGrpSpPr/>
        <p:nvPr/>
      </p:nvGrpSpPr>
      <p:grpSpPr>
        <a:xfrm>
          <a:off x="0" y="0"/>
          <a:ext cx="0" cy="0"/>
          <a:chOff x="0" y="0"/>
          <a:chExt cx="0" cy="0"/>
        </a:xfrm>
      </p:grpSpPr>
      <p:sp>
        <p:nvSpPr>
          <p:cNvPr id="201" name="Google Shape;201;p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2" name="Google Shape;202;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 name="Shape 11"/>
        <p:cNvGrpSpPr/>
        <p:nvPr/>
      </p:nvGrpSpPr>
      <p:grpSpPr>
        <a:xfrm>
          <a:off x="0" y="0"/>
          <a:ext cx="0" cy="0"/>
          <a:chOff x="0" y="0"/>
          <a:chExt cx="0" cy="0"/>
        </a:xfrm>
      </p:grpSpPr>
      <p:sp>
        <p:nvSpPr>
          <p:cNvPr id="12" name="Google Shape;12;p2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 name="Google Shape;13;p2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 name="Google Shape;14;p2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3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31"/>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1" name="Google Shape;71;p3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3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3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32"/>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32"/>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7" name="Google Shape;77;p3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3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3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23"/>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23"/>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18" name="Google Shape;18;p2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2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2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2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 name="Google Shape;23;p24"/>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4" name="Google Shape;24;p2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2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2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7" name="Shape 27"/>
        <p:cNvGrpSpPr/>
        <p:nvPr/>
      </p:nvGrpSpPr>
      <p:grpSpPr>
        <a:xfrm>
          <a:off x="0" y="0"/>
          <a:ext cx="0" cy="0"/>
          <a:chOff x="0" y="0"/>
          <a:chExt cx="0" cy="0"/>
        </a:xfrm>
      </p:grpSpPr>
      <p:sp>
        <p:nvSpPr>
          <p:cNvPr id="28" name="Google Shape;28;p25"/>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 name="Google Shape;29;p25"/>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0" name="Google Shape;30;p2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2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2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3" name="Shape 33"/>
        <p:cNvGrpSpPr/>
        <p:nvPr/>
      </p:nvGrpSpPr>
      <p:grpSpPr>
        <a:xfrm>
          <a:off x="0" y="0"/>
          <a:ext cx="0" cy="0"/>
          <a:chOff x="0" y="0"/>
          <a:chExt cx="0" cy="0"/>
        </a:xfrm>
      </p:grpSpPr>
      <p:sp>
        <p:nvSpPr>
          <p:cNvPr id="34" name="Google Shape;34;p2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26"/>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6" name="Google Shape;36;p26"/>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7" name="Google Shape;37;p2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2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 name="Google Shape;39;p2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0" name="Shape 40"/>
        <p:cNvGrpSpPr/>
        <p:nvPr/>
      </p:nvGrpSpPr>
      <p:grpSpPr>
        <a:xfrm>
          <a:off x="0" y="0"/>
          <a:ext cx="0" cy="0"/>
          <a:chOff x="0" y="0"/>
          <a:chExt cx="0" cy="0"/>
        </a:xfrm>
      </p:grpSpPr>
      <p:sp>
        <p:nvSpPr>
          <p:cNvPr id="41" name="Google Shape;41;p2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 name="Google Shape;42;p27"/>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3" name="Google Shape;43;p27"/>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4" name="Google Shape;44;p27"/>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5" name="Google Shape;45;p27"/>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6" name="Google Shape;46;p2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2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2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2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2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2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2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29"/>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29"/>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57" name="Google Shape;57;p29"/>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58" name="Google Shape;58;p2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2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2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30"/>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30"/>
          <p:cNvSpPr/>
          <p:nvPr>
            <p:ph idx="2" type="pic"/>
          </p:nvPr>
        </p:nvSpPr>
        <p:spPr>
          <a:xfrm>
            <a:off x="1792288" y="612775"/>
            <a:ext cx="5486400" cy="4114800"/>
          </a:xfrm>
          <a:prstGeom prst="rect">
            <a:avLst/>
          </a:prstGeom>
          <a:noFill/>
          <a:ln>
            <a:noFill/>
          </a:ln>
        </p:spPr>
      </p:sp>
      <p:sp>
        <p:nvSpPr>
          <p:cNvPr id="64" name="Google Shape;64;p30"/>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5" name="Google Shape;65;p3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3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3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2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21"/>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 name="Google Shape;8;p2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2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2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hyperlink" Target="https://www.charlotte.edu" TargetMode="External"/><Relationship Id="rId4" Type="http://schemas.openxmlformats.org/officeDocument/2006/relationships/image" Target="../media/image2.png"/><Relationship Id="rId9" Type="http://schemas.openxmlformats.org/officeDocument/2006/relationships/hyperlink" Target="https://www.charlotte.edu" TargetMode="External"/><Relationship Id="rId5" Type="http://schemas.openxmlformats.org/officeDocument/2006/relationships/hyperlink" Target="https://www.charlotte.edu" TargetMode="External"/><Relationship Id="rId6" Type="http://schemas.openxmlformats.org/officeDocument/2006/relationships/hyperlink" Target="https://www.charlotte.edu" TargetMode="External"/><Relationship Id="rId7" Type="http://schemas.openxmlformats.org/officeDocument/2006/relationships/hyperlink" Target="https://www.charlotte.edu" TargetMode="External"/><Relationship Id="rId8" Type="http://schemas.openxmlformats.org/officeDocument/2006/relationships/hyperlink" Target="https://www.charlotte.edu"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1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hyperlink" Target="https://www.charlotte.edu" TargetMode="External"/><Relationship Id="rId4" Type="http://schemas.openxmlformats.org/officeDocument/2006/relationships/hyperlink" Target="https://www.charlotte.edu" TargetMode="External"/><Relationship Id="rId5" Type="http://schemas.openxmlformats.org/officeDocument/2006/relationships/hyperlink" Target="https://www.charlotte.edu"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1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0.png"/><Relationship Id="rId4" Type="http://schemas.openxmlformats.org/officeDocument/2006/relationships/image" Target="../media/image1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8.png"/><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cxnSp>
        <p:nvCxnSpPr>
          <p:cNvPr id="84" name="Google Shape;84;p1"/>
          <p:cNvCxnSpPr/>
          <p:nvPr/>
        </p:nvCxnSpPr>
        <p:spPr>
          <a:xfrm rot="10800000">
            <a:off x="5374" y="10021031"/>
            <a:ext cx="18394899" cy="0"/>
          </a:xfrm>
          <a:prstGeom prst="straightConnector1">
            <a:avLst/>
          </a:prstGeom>
          <a:noFill/>
          <a:ln cap="flat" cmpd="sng" w="19050">
            <a:solidFill>
              <a:srgbClr val="2B571F"/>
            </a:solidFill>
            <a:prstDash val="solid"/>
            <a:round/>
            <a:headEnd len="sm" w="sm" type="none"/>
            <a:tailEnd len="sm" w="sm" type="none"/>
          </a:ln>
        </p:spPr>
      </p:cxnSp>
      <p:cxnSp>
        <p:nvCxnSpPr>
          <p:cNvPr id="85" name="Google Shape;85;p1"/>
          <p:cNvCxnSpPr/>
          <p:nvPr/>
        </p:nvCxnSpPr>
        <p:spPr>
          <a:xfrm rot="10800000">
            <a:off x="5374" y="242299"/>
            <a:ext cx="18394899" cy="0"/>
          </a:xfrm>
          <a:prstGeom prst="straightConnector1">
            <a:avLst/>
          </a:prstGeom>
          <a:noFill/>
          <a:ln cap="flat" cmpd="sng" w="19050">
            <a:solidFill>
              <a:srgbClr val="2B571F"/>
            </a:solidFill>
            <a:prstDash val="solid"/>
            <a:round/>
            <a:headEnd len="sm" w="sm" type="none"/>
            <a:tailEnd len="sm" w="sm" type="none"/>
          </a:ln>
        </p:spPr>
      </p:cxnSp>
      <p:sp>
        <p:nvSpPr>
          <p:cNvPr id="86" name="Google Shape;86;p1"/>
          <p:cNvSpPr/>
          <p:nvPr/>
        </p:nvSpPr>
        <p:spPr>
          <a:xfrm>
            <a:off x="12137256" y="1727348"/>
            <a:ext cx="4269487" cy="5367356"/>
          </a:xfrm>
          <a:custGeom>
            <a:rect b="b" l="l" r="r" t="t"/>
            <a:pathLst>
              <a:path extrusionOk="0" h="5367356" w="4269487">
                <a:moveTo>
                  <a:pt x="0" y="0"/>
                </a:moveTo>
                <a:lnTo>
                  <a:pt x="4269488" y="0"/>
                </a:lnTo>
                <a:lnTo>
                  <a:pt x="4269488" y="5367356"/>
                </a:lnTo>
                <a:lnTo>
                  <a:pt x="0" y="5367356"/>
                </a:lnTo>
                <a:lnTo>
                  <a:pt x="0" y="0"/>
                </a:lnTo>
                <a:close/>
              </a:path>
            </a:pathLst>
          </a:custGeom>
          <a:blipFill rotWithShape="1">
            <a:blip r:embed="rId3">
              <a:alphaModFix/>
            </a:blip>
            <a:stretch>
              <a:fillRect b="0" l="0" r="0" t="0"/>
            </a:stretch>
          </a:blipFill>
          <a:ln>
            <a:noFill/>
          </a:ln>
        </p:spPr>
      </p:sp>
      <p:sp>
        <p:nvSpPr>
          <p:cNvPr id="87" name="Google Shape;87;p1"/>
          <p:cNvSpPr txBox="1"/>
          <p:nvPr/>
        </p:nvSpPr>
        <p:spPr>
          <a:xfrm>
            <a:off x="0" y="1412437"/>
            <a:ext cx="7383300" cy="5696700"/>
          </a:xfrm>
          <a:prstGeom prst="rect">
            <a:avLst/>
          </a:prstGeom>
          <a:noFill/>
          <a:ln>
            <a:noFill/>
          </a:ln>
        </p:spPr>
        <p:txBody>
          <a:bodyPr anchorCtr="0" anchor="t" bIns="0" lIns="0" spcFirstLastPara="1" rIns="0" wrap="square" tIns="0">
            <a:spAutoFit/>
          </a:bodyPr>
          <a:lstStyle/>
          <a:p>
            <a:pPr indent="0" lvl="0" marL="0" marR="0" rtl="0" algn="ctr">
              <a:lnSpc>
                <a:spcPct val="116999"/>
              </a:lnSpc>
              <a:spcBef>
                <a:spcPts val="0"/>
              </a:spcBef>
              <a:spcAft>
                <a:spcPts val="0"/>
              </a:spcAft>
              <a:buNone/>
            </a:pPr>
            <a:r>
              <a:rPr b="0" i="0" lang="en-US" sz="8206" u="none" cap="none" strike="noStrike">
                <a:solidFill>
                  <a:srgbClr val="005035"/>
                </a:solidFill>
                <a:latin typeface="Arial"/>
                <a:ea typeface="Arial"/>
                <a:cs typeface="Arial"/>
                <a:sym typeface="Arial"/>
              </a:rPr>
              <a:t>7 </a:t>
            </a:r>
            <a:endParaRPr/>
          </a:p>
          <a:p>
            <a:pPr indent="0" lvl="0" marL="0" marR="0" rtl="0" algn="ctr">
              <a:lnSpc>
                <a:spcPct val="116999"/>
              </a:lnSpc>
              <a:spcBef>
                <a:spcPts val="0"/>
              </a:spcBef>
              <a:spcAft>
                <a:spcPts val="0"/>
              </a:spcAft>
              <a:buNone/>
            </a:pPr>
            <a:r>
              <a:rPr b="0" i="0" lang="en-US" sz="8206" u="none" cap="none" strike="noStrike">
                <a:solidFill>
                  <a:srgbClr val="005035"/>
                </a:solidFill>
                <a:latin typeface="Arial"/>
                <a:ea typeface="Arial"/>
                <a:cs typeface="Arial"/>
                <a:sym typeface="Arial"/>
              </a:rPr>
              <a:t>CORE</a:t>
            </a:r>
            <a:endParaRPr/>
          </a:p>
          <a:p>
            <a:pPr indent="0" lvl="0" marL="0" marR="0" rtl="0" algn="ctr">
              <a:lnSpc>
                <a:spcPct val="116999"/>
              </a:lnSpc>
              <a:spcBef>
                <a:spcPts val="0"/>
              </a:spcBef>
              <a:spcAft>
                <a:spcPts val="0"/>
              </a:spcAft>
              <a:buNone/>
            </a:pPr>
            <a:r>
              <a:rPr b="0" i="0" lang="en-US" sz="8206" u="none" cap="none" strike="noStrike">
                <a:solidFill>
                  <a:srgbClr val="005035"/>
                </a:solidFill>
                <a:latin typeface="Arial"/>
                <a:ea typeface="Arial"/>
                <a:cs typeface="Arial"/>
                <a:sym typeface="Arial"/>
              </a:rPr>
              <a:t>A11Y </a:t>
            </a:r>
            <a:endParaRPr/>
          </a:p>
          <a:p>
            <a:pPr indent="0" lvl="0" marL="0" marR="0" rtl="0" algn="ctr">
              <a:lnSpc>
                <a:spcPct val="116999"/>
              </a:lnSpc>
              <a:spcBef>
                <a:spcPts val="0"/>
              </a:spcBef>
              <a:spcAft>
                <a:spcPts val="0"/>
              </a:spcAft>
              <a:buNone/>
            </a:pPr>
            <a:r>
              <a:rPr b="0" i="0" lang="en-US" sz="8206" u="none" cap="none" strike="noStrike">
                <a:solidFill>
                  <a:srgbClr val="005035"/>
                </a:solidFill>
                <a:latin typeface="Arial"/>
                <a:ea typeface="Arial"/>
                <a:cs typeface="Arial"/>
                <a:sym typeface="Arial"/>
              </a:rPr>
              <a:t>SKILLS</a:t>
            </a:r>
            <a:endParaRPr/>
          </a:p>
        </p:txBody>
      </p:sp>
      <p:sp>
        <p:nvSpPr>
          <p:cNvPr id="88" name="Google Shape;88;p1"/>
          <p:cNvSpPr txBox="1"/>
          <p:nvPr/>
        </p:nvSpPr>
        <p:spPr>
          <a:xfrm>
            <a:off x="1556840" y="7018504"/>
            <a:ext cx="4269487" cy="1600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0" i="0" lang="en-US" sz="3000" u="none" cap="none" strike="noStrike">
                <a:solidFill>
                  <a:srgbClr val="005035"/>
                </a:solidFill>
                <a:latin typeface="Arial"/>
                <a:ea typeface="Arial"/>
                <a:cs typeface="Arial"/>
                <a:sym typeface="Arial"/>
              </a:rPr>
              <a:t>7 skills and strategies to make online spaces more accessible!</a:t>
            </a:r>
            <a:endParaRPr/>
          </a:p>
        </p:txBody>
      </p:sp>
      <p:sp>
        <p:nvSpPr>
          <p:cNvPr id="89" name="Google Shape;89;p1"/>
          <p:cNvSpPr txBox="1"/>
          <p:nvPr/>
        </p:nvSpPr>
        <p:spPr>
          <a:xfrm>
            <a:off x="12137256" y="8191500"/>
            <a:ext cx="4269487" cy="10668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0" i="0" lang="en-US" sz="3000" u="none" cap="none" strike="noStrike">
                <a:solidFill>
                  <a:srgbClr val="005035"/>
                </a:solidFill>
                <a:latin typeface="Arial"/>
                <a:ea typeface="Arial"/>
                <a:cs typeface="Arial"/>
                <a:sym typeface="Arial"/>
              </a:rPr>
              <a:t>Office of disability services</a:t>
            </a:r>
            <a:endParaRPr/>
          </a:p>
        </p:txBody>
      </p:sp>
      <p:sp>
        <p:nvSpPr>
          <p:cNvPr id="90" name="Google Shape;90;p1"/>
          <p:cNvSpPr txBox="1"/>
          <p:nvPr/>
        </p:nvSpPr>
        <p:spPr>
          <a:xfrm>
            <a:off x="12137256" y="7028029"/>
            <a:ext cx="4269487" cy="523875"/>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0" i="0" lang="en-US" sz="3000" u="none" cap="none" strike="noStrike">
                <a:solidFill>
                  <a:srgbClr val="005035"/>
                </a:solidFill>
                <a:latin typeface="Arial"/>
                <a:ea typeface="Arial"/>
                <a:cs typeface="Arial"/>
                <a:sym typeface="Arial"/>
              </a:rPr>
              <a:t>UNC Charlotte logo</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4" name="Shape 214"/>
        <p:cNvGrpSpPr/>
        <p:nvPr/>
      </p:nvGrpSpPr>
      <p:grpSpPr>
        <a:xfrm>
          <a:off x="0" y="0"/>
          <a:ext cx="0" cy="0"/>
          <a:chOff x="0" y="0"/>
          <a:chExt cx="0" cy="0"/>
        </a:xfrm>
      </p:grpSpPr>
      <p:cxnSp>
        <p:nvCxnSpPr>
          <p:cNvPr id="215" name="Google Shape;215;p10"/>
          <p:cNvCxnSpPr/>
          <p:nvPr/>
        </p:nvCxnSpPr>
        <p:spPr>
          <a:xfrm rot="10800000">
            <a:off x="5374" y="10021031"/>
            <a:ext cx="18394899" cy="0"/>
          </a:xfrm>
          <a:prstGeom prst="straightConnector1">
            <a:avLst/>
          </a:prstGeom>
          <a:noFill/>
          <a:ln cap="flat" cmpd="sng" w="19050">
            <a:solidFill>
              <a:srgbClr val="2B571F"/>
            </a:solidFill>
            <a:prstDash val="solid"/>
            <a:round/>
            <a:headEnd len="sm" w="sm" type="none"/>
            <a:tailEnd len="sm" w="sm" type="none"/>
          </a:ln>
        </p:spPr>
      </p:cxnSp>
      <p:cxnSp>
        <p:nvCxnSpPr>
          <p:cNvPr id="216" name="Google Shape;216;p10"/>
          <p:cNvCxnSpPr/>
          <p:nvPr/>
        </p:nvCxnSpPr>
        <p:spPr>
          <a:xfrm rot="10800000">
            <a:off x="5374" y="242299"/>
            <a:ext cx="18394899" cy="0"/>
          </a:xfrm>
          <a:prstGeom prst="straightConnector1">
            <a:avLst/>
          </a:prstGeom>
          <a:noFill/>
          <a:ln cap="flat" cmpd="sng" w="19050">
            <a:solidFill>
              <a:srgbClr val="2B571F"/>
            </a:solidFill>
            <a:prstDash val="solid"/>
            <a:round/>
            <a:headEnd len="sm" w="sm" type="none"/>
            <a:tailEnd len="sm" w="sm" type="none"/>
          </a:ln>
        </p:spPr>
      </p:cxnSp>
      <p:sp>
        <p:nvSpPr>
          <p:cNvPr id="217" name="Google Shape;217;p10"/>
          <p:cNvSpPr txBox="1"/>
          <p:nvPr/>
        </p:nvSpPr>
        <p:spPr>
          <a:xfrm>
            <a:off x="10749" y="0"/>
            <a:ext cx="8015400" cy="2496600"/>
          </a:xfrm>
          <a:prstGeom prst="rect">
            <a:avLst/>
          </a:prstGeom>
          <a:noFill/>
          <a:ln>
            <a:noFill/>
          </a:ln>
        </p:spPr>
        <p:txBody>
          <a:bodyPr anchorCtr="0" anchor="t" bIns="0" lIns="0" spcFirstLastPara="1" rIns="0" wrap="square" tIns="0">
            <a:spAutoFit/>
          </a:bodyPr>
          <a:lstStyle/>
          <a:p>
            <a:pPr indent="0" lvl="0" marL="0" marR="0" rtl="0" algn="just">
              <a:lnSpc>
                <a:spcPct val="140005"/>
              </a:lnSpc>
              <a:spcBef>
                <a:spcPts val="0"/>
              </a:spcBef>
              <a:spcAft>
                <a:spcPts val="0"/>
              </a:spcAft>
              <a:buNone/>
            </a:pPr>
            <a:r>
              <a:rPr b="1" i="0" lang="en-US" sz="16220" u="none" cap="none" strike="noStrike">
                <a:solidFill>
                  <a:srgbClr val="005035"/>
                </a:solidFill>
                <a:latin typeface="Ultra"/>
                <a:ea typeface="Ultra"/>
                <a:cs typeface="Ultra"/>
                <a:sym typeface="Ultra"/>
              </a:rPr>
              <a:t>Try it!</a:t>
            </a:r>
            <a:endParaRPr sz="800"/>
          </a:p>
        </p:txBody>
      </p:sp>
      <p:sp>
        <p:nvSpPr>
          <p:cNvPr id="218" name="Google Shape;218;p10"/>
          <p:cNvSpPr txBox="1"/>
          <p:nvPr/>
        </p:nvSpPr>
        <p:spPr>
          <a:xfrm>
            <a:off x="7000789" y="2182278"/>
            <a:ext cx="10185600" cy="4617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0" i="0" lang="en-US" sz="3000" u="none" cap="none" strike="noStrike">
                <a:solidFill>
                  <a:srgbClr val="005035"/>
                </a:solidFill>
                <a:latin typeface="Arial"/>
                <a:ea typeface="Arial"/>
                <a:cs typeface="Arial"/>
                <a:sym typeface="Arial"/>
              </a:rPr>
              <a:t>Work to sum up the following passage in 2-3 sentences:</a:t>
            </a:r>
            <a:endParaRPr/>
          </a:p>
        </p:txBody>
      </p:sp>
      <p:sp>
        <p:nvSpPr>
          <p:cNvPr id="219" name="Google Shape;219;p10"/>
          <p:cNvSpPr txBox="1"/>
          <p:nvPr/>
        </p:nvSpPr>
        <p:spPr>
          <a:xfrm>
            <a:off x="10747" y="2981992"/>
            <a:ext cx="18277253" cy="5324475"/>
          </a:xfrm>
          <a:prstGeom prst="rect">
            <a:avLst/>
          </a:prstGeom>
          <a:noFill/>
          <a:ln>
            <a:noFill/>
          </a:ln>
        </p:spPr>
        <p:txBody>
          <a:bodyPr anchorCtr="0" anchor="t" bIns="0" lIns="0" spcFirstLastPara="1" rIns="0" wrap="square" tIns="0">
            <a:spAutoFit/>
          </a:bodyPr>
          <a:lstStyle/>
          <a:p>
            <a:pPr indent="0" lvl="0" marL="0" marR="0" rtl="0" algn="l">
              <a:lnSpc>
                <a:spcPct val="140000"/>
              </a:lnSpc>
              <a:spcBef>
                <a:spcPts val="0"/>
              </a:spcBef>
              <a:spcAft>
                <a:spcPts val="0"/>
              </a:spcAft>
              <a:buNone/>
            </a:pPr>
            <a:r>
              <a:rPr b="0" i="0" lang="en-US" sz="3000" u="none" cap="none" strike="noStrike">
                <a:solidFill>
                  <a:srgbClr val="000000"/>
                </a:solidFill>
                <a:latin typeface="Arial"/>
                <a:ea typeface="Arial"/>
                <a:cs typeface="Arial"/>
                <a:sym typeface="Arial"/>
              </a:rPr>
              <a:t>It is a truth universally acknowledged, that a single man in possession of a good fortune, must be in want of a wife. However little known the feelings or views of such a man may be on his first entering a neighbourhood, this truth is so well fixed in the minds of the surrounding families, that he is considered as the rightful property of some one or other of their daughters."My dear Mr. Bennet," said his lady to him one day, "have you heard that Netherfield Park is let at last?" Mr. Bennet replied that he had not."But it is," returned she; "for Mrs. Long has just been here, and she told me all about it."Mr. Bennet made no answer. "Do not you want to know who has taken it?” cried his wife impatiently.” You want to tell me, and I have no objection to hearing it."This was invitation enough.</a:t>
            </a:r>
            <a:endParaRPr/>
          </a:p>
          <a:p>
            <a:pPr indent="0" lvl="0" marL="0" marR="0" rtl="0" algn="l">
              <a:lnSpc>
                <a:spcPct val="140000"/>
              </a:lnSpc>
              <a:spcBef>
                <a:spcPts val="0"/>
              </a:spcBef>
              <a:spcAft>
                <a:spcPts val="0"/>
              </a:spcAft>
              <a:buNone/>
            </a:pPr>
            <a:r>
              <a:rPr b="0" i="0" lang="en-US" sz="3000" u="none" cap="none" strike="noStrike">
                <a:solidFill>
                  <a:srgbClr val="000000"/>
                </a:solidFill>
                <a:latin typeface="Arial"/>
                <a:ea typeface="Arial"/>
                <a:cs typeface="Arial"/>
                <a:sym typeface="Arial"/>
              </a:rPr>
              <a:t>"Why, my dear, you must know, Mrs. Long says that Netherfield is taken by a young man of large fortune from the north of England;</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3" name="Shape 223"/>
        <p:cNvGrpSpPr/>
        <p:nvPr/>
      </p:nvGrpSpPr>
      <p:grpSpPr>
        <a:xfrm>
          <a:off x="0" y="0"/>
          <a:ext cx="0" cy="0"/>
          <a:chOff x="0" y="0"/>
          <a:chExt cx="0" cy="0"/>
        </a:xfrm>
      </p:grpSpPr>
      <p:sp>
        <p:nvSpPr>
          <p:cNvPr id="224" name="Google Shape;224;p11"/>
          <p:cNvSpPr txBox="1"/>
          <p:nvPr/>
        </p:nvSpPr>
        <p:spPr>
          <a:xfrm>
            <a:off x="0" y="-47625"/>
            <a:ext cx="18288000" cy="6072505"/>
          </a:xfrm>
          <a:prstGeom prst="rect">
            <a:avLst/>
          </a:prstGeom>
          <a:noFill/>
          <a:ln>
            <a:noFill/>
          </a:ln>
        </p:spPr>
        <p:txBody>
          <a:bodyPr anchorCtr="0" anchor="t" bIns="0" lIns="0" spcFirstLastPara="1" rIns="0" wrap="square" tIns="0">
            <a:spAutoFit/>
          </a:bodyPr>
          <a:lstStyle/>
          <a:p>
            <a:pPr indent="0" lvl="0" marL="0" marR="0" rtl="0" algn="l">
              <a:lnSpc>
                <a:spcPct val="2022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a:p>
            <a:pPr indent="0" lvl="0" marL="0" marR="0" rtl="0" algn="l">
              <a:lnSpc>
                <a:spcPct val="140000"/>
              </a:lnSpc>
              <a:spcBef>
                <a:spcPts val="0"/>
              </a:spcBef>
              <a:spcAft>
                <a:spcPts val="0"/>
              </a:spcAft>
              <a:buNone/>
            </a:pPr>
            <a:r>
              <a:rPr b="1" i="0" lang="en-US" sz="2600" u="none" cap="none" strike="noStrike">
                <a:solidFill>
                  <a:srgbClr val="000000"/>
                </a:solidFill>
                <a:latin typeface="Ultra"/>
                <a:ea typeface="Ultra"/>
                <a:cs typeface="Ultra"/>
                <a:sym typeface="Ultra"/>
              </a:rPr>
              <a:t>Introduction:</a:t>
            </a:r>
            <a:endParaRPr/>
          </a:p>
          <a:p>
            <a:pPr indent="0" lvl="0" marL="0" marR="0" rtl="0" algn="l">
              <a:lnSpc>
                <a:spcPct val="140000"/>
              </a:lnSpc>
              <a:spcBef>
                <a:spcPts val="0"/>
              </a:spcBef>
              <a:spcAft>
                <a:spcPts val="0"/>
              </a:spcAft>
              <a:buNone/>
            </a:pPr>
            <a:r>
              <a:rPr b="0" i="0" lang="en-US" sz="2600" u="none" cap="none" strike="noStrike">
                <a:solidFill>
                  <a:srgbClr val="000000"/>
                </a:solidFill>
                <a:latin typeface="Arial"/>
                <a:ea typeface="Arial"/>
                <a:cs typeface="Arial"/>
                <a:sym typeface="Arial"/>
              </a:rPr>
              <a:t>I have just returned from a visit to my landlord—the solitary neighbour that I shall be troubled with. This is certainly a beautiful country! In all England, I do not believe that I could have fixed on a situation so completely removed from the stir of society. A perfect misanthropist’s Heaven—and Mr. Heathcliff and I are such a suitable pair to divide the desolation between us. </a:t>
            </a:r>
            <a:endParaRPr/>
          </a:p>
          <a:p>
            <a:pPr indent="0" lvl="0" marL="0" marR="0" rtl="0" algn="l">
              <a:lnSpc>
                <a:spcPct val="140000"/>
              </a:lnSpc>
              <a:spcBef>
                <a:spcPts val="0"/>
              </a:spcBef>
              <a:spcAft>
                <a:spcPts val="0"/>
              </a:spcAft>
              <a:buNone/>
            </a:pPr>
            <a:r>
              <a:t/>
            </a:r>
            <a:endParaRPr b="0" i="0" sz="2600" u="none" cap="none" strike="noStrike">
              <a:solidFill>
                <a:srgbClr val="000000"/>
              </a:solidFill>
              <a:latin typeface="Arial"/>
              <a:ea typeface="Arial"/>
              <a:cs typeface="Arial"/>
              <a:sym typeface="Arial"/>
            </a:endParaRPr>
          </a:p>
          <a:p>
            <a:pPr indent="0" lvl="0" marL="0" marR="0" rtl="0" algn="l">
              <a:lnSpc>
                <a:spcPct val="140000"/>
              </a:lnSpc>
              <a:spcBef>
                <a:spcPts val="0"/>
              </a:spcBef>
              <a:spcAft>
                <a:spcPts val="0"/>
              </a:spcAft>
              <a:buNone/>
            </a:pPr>
            <a:r>
              <a:rPr b="1" i="0" lang="en-US" sz="2600" u="none" cap="none" strike="noStrike">
                <a:solidFill>
                  <a:srgbClr val="000000"/>
                </a:solidFill>
                <a:latin typeface="Ultra"/>
                <a:ea typeface="Ultra"/>
                <a:cs typeface="Ultra"/>
                <a:sym typeface="Ultra"/>
              </a:rPr>
              <a:t>Description of Heathcliff</a:t>
            </a:r>
            <a:endParaRPr/>
          </a:p>
          <a:p>
            <a:pPr indent="0" lvl="0" marL="0" marR="0" rtl="0" algn="l">
              <a:lnSpc>
                <a:spcPct val="140000"/>
              </a:lnSpc>
              <a:spcBef>
                <a:spcPts val="0"/>
              </a:spcBef>
              <a:spcAft>
                <a:spcPts val="0"/>
              </a:spcAft>
              <a:buNone/>
            </a:pPr>
            <a:r>
              <a:rPr b="0" i="0" lang="en-US" sz="2600" u="none" cap="none" strike="noStrike">
                <a:solidFill>
                  <a:srgbClr val="000000"/>
                </a:solidFill>
                <a:latin typeface="Arial"/>
                <a:ea typeface="Arial"/>
                <a:cs typeface="Arial"/>
                <a:sym typeface="Arial"/>
              </a:rPr>
              <a:t>A capital fellow! He little imagined how my heart warmed towards him when I beheld his black eyes withdraw so suspiciously under their brows, as I rode up, and when his fingers sheltered themselves, with a jealous resolution, still further in his waistcoat, as I announced my name.</a:t>
            </a:r>
            <a:endParaRPr/>
          </a:p>
          <a:p>
            <a:pPr indent="0" lvl="0" marL="0" marR="0" rtl="0" algn="l">
              <a:lnSpc>
                <a:spcPct val="161538"/>
              </a:lnSpc>
              <a:spcBef>
                <a:spcPts val="0"/>
              </a:spcBef>
              <a:spcAft>
                <a:spcPts val="0"/>
              </a:spcAft>
              <a:buNone/>
            </a:pPr>
            <a:r>
              <a:t/>
            </a:r>
            <a:endParaRPr b="0" i="0" sz="2600" u="none" cap="none" strike="noStrike">
              <a:solidFill>
                <a:srgbClr val="000000"/>
              </a:solidFill>
              <a:latin typeface="Arial"/>
              <a:ea typeface="Arial"/>
              <a:cs typeface="Arial"/>
              <a:sym typeface="Arial"/>
            </a:endParaRPr>
          </a:p>
          <a:p>
            <a:pPr indent="0" lvl="0" marL="0" marR="0" rtl="0" algn="l">
              <a:lnSpc>
                <a:spcPct val="161538"/>
              </a:lnSpc>
              <a:spcBef>
                <a:spcPts val="0"/>
              </a:spcBef>
              <a:spcAft>
                <a:spcPts val="0"/>
              </a:spcAft>
              <a:buNone/>
            </a:pPr>
            <a:r>
              <a:t/>
            </a:r>
            <a:endParaRPr b="0" i="0" sz="2600" u="none" cap="none" strike="noStrike">
              <a:solidFill>
                <a:srgbClr val="000000"/>
              </a:solidFill>
              <a:latin typeface="Arial"/>
              <a:ea typeface="Arial"/>
              <a:cs typeface="Arial"/>
              <a:sym typeface="Arial"/>
            </a:endParaRPr>
          </a:p>
        </p:txBody>
      </p:sp>
      <p:sp>
        <p:nvSpPr>
          <p:cNvPr id="225" name="Google Shape;225;p11"/>
          <p:cNvSpPr txBox="1"/>
          <p:nvPr/>
        </p:nvSpPr>
        <p:spPr>
          <a:xfrm>
            <a:off x="0" y="5445492"/>
            <a:ext cx="18288000" cy="4699268"/>
          </a:xfrm>
          <a:prstGeom prst="rect">
            <a:avLst/>
          </a:prstGeom>
          <a:noFill/>
          <a:ln>
            <a:noFill/>
          </a:ln>
        </p:spPr>
        <p:txBody>
          <a:bodyPr anchorCtr="0" anchor="t" bIns="0" lIns="0" spcFirstLastPara="1" rIns="0" wrap="square" tIns="0">
            <a:spAutoFit/>
          </a:bodyPr>
          <a:lstStyle/>
          <a:p>
            <a:pPr indent="0" lvl="0" marL="0" marR="0" rtl="0" algn="l">
              <a:lnSpc>
                <a:spcPct val="140013"/>
              </a:lnSpc>
              <a:spcBef>
                <a:spcPts val="0"/>
              </a:spcBef>
              <a:spcAft>
                <a:spcPts val="0"/>
              </a:spcAft>
              <a:buNone/>
            </a:pPr>
            <a:r>
              <a:rPr b="1" i="0" lang="en-US" sz="2929" u="none" cap="none" strike="noStrike">
                <a:solidFill>
                  <a:srgbClr val="000000"/>
                </a:solidFill>
                <a:latin typeface="Ultra"/>
                <a:ea typeface="Ultra"/>
                <a:cs typeface="Ultra"/>
                <a:sym typeface="Ultra"/>
              </a:rPr>
              <a:t>Lockwood’s entrance</a:t>
            </a:r>
            <a:endParaRPr/>
          </a:p>
          <a:p>
            <a:pPr indent="0" lvl="0" marL="0" marR="0" rtl="0" algn="l">
              <a:lnSpc>
                <a:spcPct val="140013"/>
              </a:lnSpc>
              <a:spcBef>
                <a:spcPts val="0"/>
              </a:spcBef>
              <a:spcAft>
                <a:spcPts val="0"/>
              </a:spcAft>
              <a:buNone/>
            </a:pPr>
            <a:r>
              <a:rPr b="0" i="0" lang="en-US" sz="2929" u="none" cap="none" strike="noStrike">
                <a:solidFill>
                  <a:srgbClr val="000000"/>
                </a:solidFill>
                <a:latin typeface="Arial"/>
                <a:ea typeface="Arial"/>
                <a:cs typeface="Arial"/>
                <a:sym typeface="Arial"/>
              </a:rPr>
              <a:t>“Mr. Heathcliff?” I said.</a:t>
            </a:r>
            <a:endParaRPr/>
          </a:p>
          <a:p>
            <a:pPr indent="0" lvl="0" marL="0" marR="0" rtl="0" algn="l">
              <a:lnSpc>
                <a:spcPct val="140013"/>
              </a:lnSpc>
              <a:spcBef>
                <a:spcPts val="0"/>
              </a:spcBef>
              <a:spcAft>
                <a:spcPts val="0"/>
              </a:spcAft>
              <a:buNone/>
            </a:pPr>
            <a:r>
              <a:t/>
            </a:r>
            <a:endParaRPr b="0" i="0" sz="2929" u="none" cap="none" strike="noStrike">
              <a:solidFill>
                <a:srgbClr val="000000"/>
              </a:solidFill>
              <a:latin typeface="Arial"/>
              <a:ea typeface="Arial"/>
              <a:cs typeface="Arial"/>
              <a:sym typeface="Arial"/>
            </a:endParaRPr>
          </a:p>
          <a:p>
            <a:pPr indent="0" lvl="0" marL="0" marR="0" rtl="0" algn="l">
              <a:lnSpc>
                <a:spcPct val="140013"/>
              </a:lnSpc>
              <a:spcBef>
                <a:spcPts val="0"/>
              </a:spcBef>
              <a:spcAft>
                <a:spcPts val="0"/>
              </a:spcAft>
              <a:buNone/>
            </a:pPr>
            <a:r>
              <a:rPr b="0" i="0" lang="en-US" sz="2929" u="none" cap="none" strike="noStrike">
                <a:solidFill>
                  <a:srgbClr val="000000"/>
                </a:solidFill>
                <a:latin typeface="Arial"/>
                <a:ea typeface="Arial"/>
                <a:cs typeface="Arial"/>
                <a:sym typeface="Arial"/>
              </a:rPr>
              <a:t>A nod was the answer.</a:t>
            </a:r>
            <a:endParaRPr/>
          </a:p>
          <a:p>
            <a:pPr indent="0" lvl="0" marL="0" marR="0" rtl="0" algn="l">
              <a:lnSpc>
                <a:spcPct val="140013"/>
              </a:lnSpc>
              <a:spcBef>
                <a:spcPts val="0"/>
              </a:spcBef>
              <a:spcAft>
                <a:spcPts val="0"/>
              </a:spcAft>
              <a:buNone/>
            </a:pPr>
            <a:r>
              <a:t/>
            </a:r>
            <a:endParaRPr b="0" i="0" sz="2929" u="none" cap="none" strike="noStrike">
              <a:solidFill>
                <a:srgbClr val="000000"/>
              </a:solidFill>
              <a:latin typeface="Arial"/>
              <a:ea typeface="Arial"/>
              <a:cs typeface="Arial"/>
              <a:sym typeface="Arial"/>
            </a:endParaRPr>
          </a:p>
          <a:p>
            <a:pPr indent="0" lvl="0" marL="0" marR="0" rtl="0" algn="l">
              <a:lnSpc>
                <a:spcPct val="140013"/>
              </a:lnSpc>
              <a:spcBef>
                <a:spcPts val="0"/>
              </a:spcBef>
              <a:spcAft>
                <a:spcPts val="0"/>
              </a:spcAft>
              <a:buNone/>
            </a:pPr>
            <a:r>
              <a:rPr b="0" i="0" lang="en-US" sz="2929" u="none" cap="none" strike="noStrike">
                <a:solidFill>
                  <a:srgbClr val="000000"/>
                </a:solidFill>
                <a:latin typeface="Arial"/>
                <a:ea typeface="Arial"/>
                <a:cs typeface="Arial"/>
                <a:sym typeface="Arial"/>
              </a:rPr>
              <a:t>“Mr. Lockwood, your new tenant, sir. I do myself the honour of calling as soon as possible after my arrival, to express the hope that I have not inconvenienced you by my perseverance in soliciting the occupation of Thrushcross Grange: I heard yesterday you had had some thoughts—”</a:t>
            </a:r>
            <a:endParaRPr/>
          </a:p>
          <a:p>
            <a:pPr indent="0" lvl="0" marL="0" marR="0" rtl="0" algn="l">
              <a:lnSpc>
                <a:spcPct val="161556"/>
              </a:lnSpc>
              <a:spcBef>
                <a:spcPts val="0"/>
              </a:spcBef>
              <a:spcAft>
                <a:spcPts val="0"/>
              </a:spcAft>
              <a:buNone/>
            </a:pPr>
            <a:r>
              <a:t/>
            </a:r>
            <a:endParaRPr b="0" i="0" sz="2929" u="none" cap="none" strike="noStrike">
              <a:solidFill>
                <a:srgbClr val="000000"/>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9" name="Shape 229"/>
        <p:cNvGrpSpPr/>
        <p:nvPr/>
      </p:nvGrpSpPr>
      <p:grpSpPr>
        <a:xfrm>
          <a:off x="0" y="0"/>
          <a:ext cx="0" cy="0"/>
          <a:chOff x="0" y="0"/>
          <a:chExt cx="0" cy="0"/>
        </a:xfrm>
      </p:grpSpPr>
      <p:cxnSp>
        <p:nvCxnSpPr>
          <p:cNvPr id="230" name="Google Shape;230;p12"/>
          <p:cNvCxnSpPr/>
          <p:nvPr/>
        </p:nvCxnSpPr>
        <p:spPr>
          <a:xfrm rot="10800000">
            <a:off x="5374" y="10025794"/>
            <a:ext cx="18394899" cy="0"/>
          </a:xfrm>
          <a:prstGeom prst="straightConnector1">
            <a:avLst/>
          </a:prstGeom>
          <a:noFill/>
          <a:ln cap="flat" cmpd="sng" w="19050">
            <a:solidFill>
              <a:srgbClr val="2B571F"/>
            </a:solidFill>
            <a:prstDash val="solid"/>
            <a:round/>
            <a:headEnd len="sm" w="sm" type="none"/>
            <a:tailEnd len="sm" w="sm" type="none"/>
          </a:ln>
        </p:spPr>
      </p:cxnSp>
      <p:sp>
        <p:nvSpPr>
          <p:cNvPr id="231" name="Google Shape;231;p12"/>
          <p:cNvSpPr/>
          <p:nvPr/>
        </p:nvSpPr>
        <p:spPr>
          <a:xfrm>
            <a:off x="1477091" y="1990826"/>
            <a:ext cx="5498883" cy="5478262"/>
          </a:xfrm>
          <a:custGeom>
            <a:rect b="b" l="l" r="r" t="t"/>
            <a:pathLst>
              <a:path extrusionOk="0" h="5478262" w="5498883">
                <a:moveTo>
                  <a:pt x="0" y="0"/>
                </a:moveTo>
                <a:lnTo>
                  <a:pt x="5498883" y="0"/>
                </a:lnTo>
                <a:lnTo>
                  <a:pt x="5498883" y="5478262"/>
                </a:lnTo>
                <a:lnTo>
                  <a:pt x="0" y="5478262"/>
                </a:lnTo>
                <a:lnTo>
                  <a:pt x="0" y="0"/>
                </a:lnTo>
                <a:close/>
              </a:path>
            </a:pathLst>
          </a:custGeom>
          <a:blipFill rotWithShape="1">
            <a:blip r:embed="rId3">
              <a:alphaModFix/>
            </a:blip>
            <a:stretch>
              <a:fillRect b="0" l="0" r="0" t="0"/>
            </a:stretch>
          </a:blipFill>
          <a:ln>
            <a:noFill/>
          </a:ln>
        </p:spPr>
      </p:sp>
      <p:sp>
        <p:nvSpPr>
          <p:cNvPr id="232" name="Google Shape;232;p12"/>
          <p:cNvSpPr txBox="1"/>
          <p:nvPr/>
        </p:nvSpPr>
        <p:spPr>
          <a:xfrm>
            <a:off x="10092563" y="2482057"/>
            <a:ext cx="7430134" cy="1057275"/>
          </a:xfrm>
          <a:prstGeom prst="rect">
            <a:avLst/>
          </a:prstGeom>
          <a:noFill/>
          <a:ln>
            <a:noFill/>
          </a:ln>
        </p:spPr>
        <p:txBody>
          <a:bodyPr anchorCtr="0" anchor="t" bIns="0" lIns="0" spcFirstLastPara="1" rIns="0" wrap="square" tIns="0">
            <a:spAutoFit/>
          </a:bodyPr>
          <a:lstStyle/>
          <a:p>
            <a:pPr indent="-323850" lvl="1" marL="647700" marR="0" rtl="0" algn="l">
              <a:lnSpc>
                <a:spcPct val="140000"/>
              </a:lnSpc>
              <a:spcBef>
                <a:spcPts val="0"/>
              </a:spcBef>
              <a:spcAft>
                <a:spcPts val="0"/>
              </a:spcAft>
              <a:buClr>
                <a:srgbClr val="005035"/>
              </a:buClr>
              <a:buSzPts val="3000"/>
              <a:buFont typeface="Arial"/>
              <a:buChar char="•"/>
            </a:pPr>
            <a:r>
              <a:rPr b="0" i="0" lang="en-US" sz="3000" u="none" cap="none" strike="noStrike">
                <a:solidFill>
                  <a:srgbClr val="005035"/>
                </a:solidFill>
                <a:latin typeface="Arial"/>
                <a:ea typeface="Arial"/>
                <a:cs typeface="Arial"/>
                <a:sym typeface="Arial"/>
              </a:rPr>
              <a:t>Links should be descriptive and concise </a:t>
            </a:r>
            <a:endParaRPr/>
          </a:p>
        </p:txBody>
      </p:sp>
      <p:sp>
        <p:nvSpPr>
          <p:cNvPr id="233" name="Google Shape;233;p12"/>
          <p:cNvSpPr txBox="1"/>
          <p:nvPr/>
        </p:nvSpPr>
        <p:spPr>
          <a:xfrm>
            <a:off x="10092563" y="4206082"/>
            <a:ext cx="8307709" cy="523875"/>
          </a:xfrm>
          <a:prstGeom prst="rect">
            <a:avLst/>
          </a:prstGeom>
          <a:noFill/>
          <a:ln>
            <a:noFill/>
          </a:ln>
        </p:spPr>
        <p:txBody>
          <a:bodyPr anchorCtr="0" anchor="t" bIns="0" lIns="0" spcFirstLastPara="1" rIns="0" wrap="square" tIns="0">
            <a:spAutoFit/>
          </a:bodyPr>
          <a:lstStyle/>
          <a:p>
            <a:pPr indent="-323850" lvl="1" marL="647700" marR="0" rtl="0" algn="l">
              <a:lnSpc>
                <a:spcPct val="140000"/>
              </a:lnSpc>
              <a:spcBef>
                <a:spcPts val="0"/>
              </a:spcBef>
              <a:spcAft>
                <a:spcPts val="0"/>
              </a:spcAft>
              <a:buClr>
                <a:srgbClr val="005035"/>
              </a:buClr>
              <a:buSzPts val="3000"/>
              <a:buFont typeface="Arial"/>
              <a:buChar char="•"/>
            </a:pPr>
            <a:r>
              <a:rPr b="0" i="0" lang="en-US" sz="3000" u="none" cap="none" strike="noStrike">
                <a:solidFill>
                  <a:srgbClr val="005035"/>
                </a:solidFill>
                <a:latin typeface="Arial"/>
                <a:ea typeface="Arial"/>
                <a:cs typeface="Arial"/>
                <a:sym typeface="Arial"/>
              </a:rPr>
              <a:t>They should not be repeated</a:t>
            </a:r>
            <a:endParaRPr/>
          </a:p>
        </p:txBody>
      </p:sp>
      <p:sp>
        <p:nvSpPr>
          <p:cNvPr id="234" name="Google Shape;234;p12"/>
          <p:cNvSpPr txBox="1"/>
          <p:nvPr/>
        </p:nvSpPr>
        <p:spPr>
          <a:xfrm>
            <a:off x="10092563" y="5949157"/>
            <a:ext cx="6694362" cy="1057275"/>
          </a:xfrm>
          <a:prstGeom prst="rect">
            <a:avLst/>
          </a:prstGeom>
          <a:noFill/>
          <a:ln>
            <a:noFill/>
          </a:ln>
        </p:spPr>
        <p:txBody>
          <a:bodyPr anchorCtr="0" anchor="t" bIns="0" lIns="0" spcFirstLastPara="1" rIns="0" wrap="square" tIns="0">
            <a:spAutoFit/>
          </a:bodyPr>
          <a:lstStyle/>
          <a:p>
            <a:pPr indent="-323850" lvl="1" marL="647700" marR="0" rtl="0" algn="l">
              <a:lnSpc>
                <a:spcPct val="140000"/>
              </a:lnSpc>
              <a:spcBef>
                <a:spcPts val="0"/>
              </a:spcBef>
              <a:spcAft>
                <a:spcPts val="0"/>
              </a:spcAft>
              <a:buClr>
                <a:srgbClr val="005035"/>
              </a:buClr>
              <a:buSzPts val="3000"/>
              <a:buFont typeface="Arial"/>
              <a:buChar char="•"/>
            </a:pPr>
            <a:r>
              <a:rPr b="0" i="0" lang="en-US" sz="3000" u="none" cap="none" strike="noStrike">
                <a:solidFill>
                  <a:srgbClr val="005035"/>
                </a:solidFill>
                <a:latin typeface="Arial"/>
                <a:ea typeface="Arial"/>
                <a:cs typeface="Arial"/>
                <a:sym typeface="Arial"/>
              </a:rPr>
              <a:t>They should appear as links, not buttons</a:t>
            </a:r>
            <a:endParaRPr/>
          </a:p>
        </p:txBody>
      </p:sp>
      <p:sp>
        <p:nvSpPr>
          <p:cNvPr id="235" name="Google Shape;235;p12"/>
          <p:cNvSpPr txBox="1"/>
          <p:nvPr/>
        </p:nvSpPr>
        <p:spPr>
          <a:xfrm>
            <a:off x="10295983" y="268798"/>
            <a:ext cx="6694500" cy="870600"/>
          </a:xfrm>
          <a:prstGeom prst="rect">
            <a:avLst/>
          </a:prstGeom>
          <a:noFill/>
          <a:ln>
            <a:noFill/>
          </a:ln>
        </p:spPr>
        <p:txBody>
          <a:bodyPr anchorCtr="0" anchor="t" bIns="0" lIns="0" spcFirstLastPara="1" rIns="0" wrap="square" tIns="0">
            <a:spAutoFit/>
          </a:bodyPr>
          <a:lstStyle/>
          <a:p>
            <a:pPr indent="0" lvl="0" marL="0" marR="0" rtl="0" algn="l">
              <a:lnSpc>
                <a:spcPct val="123001"/>
              </a:lnSpc>
              <a:spcBef>
                <a:spcPts val="0"/>
              </a:spcBef>
              <a:spcAft>
                <a:spcPts val="0"/>
              </a:spcAft>
              <a:buNone/>
            </a:pPr>
            <a:r>
              <a:rPr b="0" i="0" lang="en-US" sz="5656" u="none" cap="none" strike="noStrike">
                <a:solidFill>
                  <a:srgbClr val="005035"/>
                </a:solidFill>
                <a:latin typeface="Arial"/>
                <a:ea typeface="Arial"/>
                <a:cs typeface="Arial"/>
                <a:sym typeface="Arial"/>
              </a:rPr>
              <a:t>CORE SKILL FOUR</a:t>
            </a:r>
            <a:endParaRPr sz="700"/>
          </a:p>
        </p:txBody>
      </p:sp>
      <p:sp>
        <p:nvSpPr>
          <p:cNvPr id="236" name="Google Shape;236;p12"/>
          <p:cNvSpPr txBox="1"/>
          <p:nvPr/>
        </p:nvSpPr>
        <p:spPr>
          <a:xfrm>
            <a:off x="8769377" y="1321280"/>
            <a:ext cx="11313900" cy="978900"/>
          </a:xfrm>
          <a:prstGeom prst="rect">
            <a:avLst/>
          </a:prstGeom>
          <a:noFill/>
          <a:ln>
            <a:noFill/>
          </a:ln>
        </p:spPr>
        <p:txBody>
          <a:bodyPr anchorCtr="0" anchor="t" bIns="0" lIns="0" spcFirstLastPara="1" rIns="0" wrap="square" tIns="0">
            <a:spAutoFit/>
          </a:bodyPr>
          <a:lstStyle/>
          <a:p>
            <a:pPr indent="0" lvl="0" marL="914400" marR="0" rtl="0" algn="l">
              <a:lnSpc>
                <a:spcPct val="140022"/>
              </a:lnSpc>
              <a:spcBef>
                <a:spcPts val="0"/>
              </a:spcBef>
              <a:spcAft>
                <a:spcPts val="0"/>
              </a:spcAft>
              <a:buNone/>
            </a:pPr>
            <a:r>
              <a:rPr b="1" i="0" lang="en-US" sz="6359" u="none" cap="none" strike="noStrike">
                <a:solidFill>
                  <a:srgbClr val="005035"/>
                </a:solidFill>
              </a:rPr>
              <a:t>Links should inform</a:t>
            </a:r>
            <a:endParaRPr b="1"/>
          </a:p>
        </p:txBody>
      </p:sp>
      <p:sp>
        <p:nvSpPr>
          <p:cNvPr id="237" name="Google Shape;237;p12"/>
          <p:cNvSpPr txBox="1"/>
          <p:nvPr/>
        </p:nvSpPr>
        <p:spPr>
          <a:xfrm>
            <a:off x="2091789" y="7636182"/>
            <a:ext cx="4269487" cy="1153794"/>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0" i="0" lang="en-US" sz="2200" u="none" cap="none" strike="noStrike">
                <a:solidFill>
                  <a:srgbClr val="005035"/>
                </a:solidFill>
                <a:latin typeface="Arial"/>
                <a:ea typeface="Arial"/>
                <a:cs typeface="Arial"/>
                <a:sym typeface="Arial"/>
              </a:rPr>
              <a:t>image of two chain links, symbozling a “link” to another website</a:t>
            </a:r>
            <a:endParaRPr/>
          </a:p>
        </p:txBody>
      </p:sp>
      <p:sp>
        <p:nvSpPr>
          <p:cNvPr id="238" name="Google Shape;238;p12"/>
          <p:cNvSpPr txBox="1"/>
          <p:nvPr/>
        </p:nvSpPr>
        <p:spPr>
          <a:xfrm>
            <a:off x="10092563" y="7670155"/>
            <a:ext cx="7992017" cy="1057275"/>
          </a:xfrm>
          <a:prstGeom prst="rect">
            <a:avLst/>
          </a:prstGeom>
          <a:noFill/>
          <a:ln>
            <a:noFill/>
          </a:ln>
        </p:spPr>
        <p:txBody>
          <a:bodyPr anchorCtr="0" anchor="t" bIns="0" lIns="0" spcFirstLastPara="1" rIns="0" wrap="square" tIns="0">
            <a:spAutoFit/>
          </a:bodyPr>
          <a:lstStyle/>
          <a:p>
            <a:pPr indent="-323850" lvl="1" marL="647700" marR="0" rtl="0" algn="l">
              <a:lnSpc>
                <a:spcPct val="140000"/>
              </a:lnSpc>
              <a:spcBef>
                <a:spcPts val="0"/>
              </a:spcBef>
              <a:spcAft>
                <a:spcPts val="0"/>
              </a:spcAft>
              <a:buClr>
                <a:srgbClr val="005035"/>
              </a:buClr>
              <a:buSzPts val="3000"/>
              <a:buFont typeface="Arial"/>
              <a:buChar char="•"/>
            </a:pPr>
            <a:r>
              <a:rPr b="0" i="0" lang="en-US" sz="3000" u="none" cap="none" strike="noStrike">
                <a:solidFill>
                  <a:srgbClr val="005035"/>
                </a:solidFill>
                <a:latin typeface="Arial"/>
                <a:ea typeface="Arial"/>
                <a:cs typeface="Arial"/>
                <a:sym typeface="Arial"/>
              </a:rPr>
              <a:t>You should not be leaving unedited URLS as links</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2" name="Shape 242"/>
        <p:cNvGrpSpPr/>
        <p:nvPr/>
      </p:nvGrpSpPr>
      <p:grpSpPr>
        <a:xfrm>
          <a:off x="0" y="0"/>
          <a:ext cx="0" cy="0"/>
          <a:chOff x="0" y="0"/>
          <a:chExt cx="0" cy="0"/>
        </a:xfrm>
      </p:grpSpPr>
      <p:cxnSp>
        <p:nvCxnSpPr>
          <p:cNvPr id="243" name="Google Shape;243;p13"/>
          <p:cNvCxnSpPr/>
          <p:nvPr/>
        </p:nvCxnSpPr>
        <p:spPr>
          <a:xfrm rot="10800000">
            <a:off x="5374" y="10021031"/>
            <a:ext cx="18394899" cy="0"/>
          </a:xfrm>
          <a:prstGeom prst="straightConnector1">
            <a:avLst/>
          </a:prstGeom>
          <a:noFill/>
          <a:ln cap="flat" cmpd="sng" w="19050">
            <a:solidFill>
              <a:srgbClr val="2B571F"/>
            </a:solidFill>
            <a:prstDash val="solid"/>
            <a:round/>
            <a:headEnd len="sm" w="sm" type="none"/>
            <a:tailEnd len="sm" w="sm" type="none"/>
          </a:ln>
        </p:spPr>
      </p:cxnSp>
      <p:cxnSp>
        <p:nvCxnSpPr>
          <p:cNvPr id="244" name="Google Shape;244;p13"/>
          <p:cNvCxnSpPr/>
          <p:nvPr/>
        </p:nvCxnSpPr>
        <p:spPr>
          <a:xfrm rot="10800000">
            <a:off x="5374" y="242299"/>
            <a:ext cx="18394899" cy="0"/>
          </a:xfrm>
          <a:prstGeom prst="straightConnector1">
            <a:avLst/>
          </a:prstGeom>
          <a:noFill/>
          <a:ln cap="flat" cmpd="sng" w="19050">
            <a:solidFill>
              <a:srgbClr val="2B571F"/>
            </a:solidFill>
            <a:prstDash val="solid"/>
            <a:round/>
            <a:headEnd len="sm" w="sm" type="none"/>
            <a:tailEnd len="sm" w="sm" type="none"/>
          </a:ln>
        </p:spPr>
      </p:cxnSp>
      <p:sp>
        <p:nvSpPr>
          <p:cNvPr id="245" name="Google Shape;245;p13">
            <a:hlinkClick r:id="rId3"/>
          </p:cNvPr>
          <p:cNvSpPr/>
          <p:nvPr/>
        </p:nvSpPr>
        <p:spPr>
          <a:xfrm>
            <a:off x="11230108" y="7258983"/>
            <a:ext cx="6100423" cy="2028778"/>
          </a:xfrm>
          <a:custGeom>
            <a:rect b="b" l="l" r="r" t="t"/>
            <a:pathLst>
              <a:path extrusionOk="0" h="2028778" w="6100423">
                <a:moveTo>
                  <a:pt x="0" y="0"/>
                </a:moveTo>
                <a:lnTo>
                  <a:pt x="6100423" y="0"/>
                </a:lnTo>
                <a:lnTo>
                  <a:pt x="6100423" y="2028778"/>
                </a:lnTo>
                <a:lnTo>
                  <a:pt x="0" y="2028778"/>
                </a:lnTo>
                <a:lnTo>
                  <a:pt x="0" y="0"/>
                </a:lnTo>
                <a:close/>
              </a:path>
            </a:pathLst>
          </a:custGeom>
          <a:blipFill rotWithShape="1">
            <a:blip r:embed="rId4">
              <a:alphaModFix/>
            </a:blip>
            <a:stretch>
              <a:fillRect b="0" l="0" r="0" t="0"/>
            </a:stretch>
          </a:blipFill>
          <a:ln>
            <a:noFill/>
          </a:ln>
        </p:spPr>
      </p:sp>
      <p:sp>
        <p:nvSpPr>
          <p:cNvPr id="246" name="Google Shape;246;p13"/>
          <p:cNvSpPr txBox="1"/>
          <p:nvPr/>
        </p:nvSpPr>
        <p:spPr>
          <a:xfrm>
            <a:off x="28718" y="3817126"/>
            <a:ext cx="7992017" cy="523875"/>
          </a:xfrm>
          <a:prstGeom prst="rect">
            <a:avLst/>
          </a:prstGeom>
          <a:noFill/>
          <a:ln>
            <a:noFill/>
          </a:ln>
        </p:spPr>
        <p:txBody>
          <a:bodyPr anchorCtr="0" anchor="t" bIns="0" lIns="0" spcFirstLastPara="1" rIns="0" wrap="square" tIns="0">
            <a:spAutoFit/>
          </a:bodyPr>
          <a:lstStyle/>
          <a:p>
            <a:pPr indent="-323850" lvl="1" marL="647700" marR="0" rtl="0" algn="l">
              <a:lnSpc>
                <a:spcPct val="140000"/>
              </a:lnSpc>
              <a:spcBef>
                <a:spcPts val="0"/>
              </a:spcBef>
              <a:spcAft>
                <a:spcPts val="0"/>
              </a:spcAft>
              <a:buClr>
                <a:srgbClr val="005035"/>
              </a:buClr>
              <a:buSzPts val="3000"/>
              <a:buFont typeface="Arial"/>
              <a:buChar char="•"/>
            </a:pPr>
            <a:r>
              <a:rPr b="0" i="0" lang="en-US" sz="3000" u="sng" cap="none" strike="noStrike">
                <a:solidFill>
                  <a:srgbClr val="005035"/>
                </a:solidFill>
                <a:latin typeface="Arial"/>
                <a:ea typeface="Arial"/>
                <a:cs typeface="Arial"/>
                <a:sym typeface="Arial"/>
                <a:hlinkClick r:id="rId5">
                  <a:extLst>
                    <a:ext uri="{A12FA001-AC4F-418D-AE19-62706E023703}">
                      <ahyp:hlinkClr val="tx"/>
                    </a:ext>
                  </a:extLst>
                </a:hlinkClick>
              </a:rPr>
              <a:t>UNC Charlotte Home page </a:t>
            </a:r>
            <a:endParaRPr/>
          </a:p>
        </p:txBody>
      </p:sp>
      <p:sp>
        <p:nvSpPr>
          <p:cNvPr id="247" name="Google Shape;247;p13"/>
          <p:cNvSpPr txBox="1"/>
          <p:nvPr/>
        </p:nvSpPr>
        <p:spPr>
          <a:xfrm>
            <a:off x="17049" y="0"/>
            <a:ext cx="8015400" cy="2589000"/>
          </a:xfrm>
          <a:prstGeom prst="rect">
            <a:avLst/>
          </a:prstGeom>
          <a:noFill/>
          <a:ln>
            <a:noFill/>
          </a:ln>
        </p:spPr>
        <p:txBody>
          <a:bodyPr anchorCtr="0" anchor="t" bIns="0" lIns="0" spcFirstLastPara="1" rIns="0" wrap="square" tIns="0">
            <a:spAutoFit/>
          </a:bodyPr>
          <a:lstStyle/>
          <a:p>
            <a:pPr indent="0" lvl="0" marL="0" marR="0" rtl="0" algn="just">
              <a:lnSpc>
                <a:spcPct val="140005"/>
              </a:lnSpc>
              <a:spcBef>
                <a:spcPts val="0"/>
              </a:spcBef>
              <a:spcAft>
                <a:spcPts val="0"/>
              </a:spcAft>
              <a:buNone/>
            </a:pPr>
            <a:r>
              <a:rPr b="1" i="0" lang="en-US" sz="16820" u="none" cap="none" strike="noStrike">
                <a:solidFill>
                  <a:srgbClr val="005035"/>
                </a:solidFill>
                <a:latin typeface="Ultra"/>
                <a:ea typeface="Ultra"/>
                <a:cs typeface="Ultra"/>
                <a:sym typeface="Ultra"/>
              </a:rPr>
              <a:t>Yes</a:t>
            </a:r>
            <a:endParaRPr/>
          </a:p>
        </p:txBody>
      </p:sp>
      <p:sp>
        <p:nvSpPr>
          <p:cNvPr id="248" name="Google Shape;248;p13"/>
          <p:cNvSpPr txBox="1"/>
          <p:nvPr/>
        </p:nvSpPr>
        <p:spPr>
          <a:xfrm>
            <a:off x="10272627" y="6"/>
            <a:ext cx="8015400" cy="2589000"/>
          </a:xfrm>
          <a:prstGeom prst="rect">
            <a:avLst/>
          </a:prstGeom>
          <a:noFill/>
          <a:ln>
            <a:noFill/>
          </a:ln>
        </p:spPr>
        <p:txBody>
          <a:bodyPr anchorCtr="0" anchor="t" bIns="0" lIns="0" spcFirstLastPara="1" rIns="0" wrap="square" tIns="0">
            <a:spAutoFit/>
          </a:bodyPr>
          <a:lstStyle/>
          <a:p>
            <a:pPr indent="0" lvl="0" marL="0" marR="0" rtl="0" algn="r">
              <a:lnSpc>
                <a:spcPct val="140005"/>
              </a:lnSpc>
              <a:spcBef>
                <a:spcPts val="0"/>
              </a:spcBef>
              <a:spcAft>
                <a:spcPts val="0"/>
              </a:spcAft>
              <a:buNone/>
            </a:pPr>
            <a:r>
              <a:rPr b="1" i="0" lang="en-US" sz="16820" u="none" cap="none" strike="noStrike">
                <a:solidFill>
                  <a:srgbClr val="005035"/>
                </a:solidFill>
                <a:latin typeface="Ultra"/>
                <a:ea typeface="Ultra"/>
                <a:cs typeface="Ultra"/>
                <a:sym typeface="Ultra"/>
              </a:rPr>
              <a:t>No</a:t>
            </a:r>
            <a:endParaRPr/>
          </a:p>
        </p:txBody>
      </p:sp>
      <p:sp>
        <p:nvSpPr>
          <p:cNvPr id="249" name="Google Shape;249;p13"/>
          <p:cNvSpPr txBox="1"/>
          <p:nvPr/>
        </p:nvSpPr>
        <p:spPr>
          <a:xfrm>
            <a:off x="28718" y="5730375"/>
            <a:ext cx="7992017" cy="1057275"/>
          </a:xfrm>
          <a:prstGeom prst="rect">
            <a:avLst/>
          </a:prstGeom>
          <a:noFill/>
          <a:ln>
            <a:noFill/>
          </a:ln>
        </p:spPr>
        <p:txBody>
          <a:bodyPr anchorCtr="0" anchor="t" bIns="0" lIns="0" spcFirstLastPara="1" rIns="0" wrap="square" tIns="0">
            <a:spAutoFit/>
          </a:bodyPr>
          <a:lstStyle/>
          <a:p>
            <a:pPr indent="-323850" lvl="1" marL="647700" marR="0" rtl="0" algn="l">
              <a:lnSpc>
                <a:spcPct val="140000"/>
              </a:lnSpc>
              <a:spcBef>
                <a:spcPts val="0"/>
              </a:spcBef>
              <a:spcAft>
                <a:spcPts val="0"/>
              </a:spcAft>
              <a:buClr>
                <a:srgbClr val="005035"/>
              </a:buClr>
              <a:buSzPts val="3000"/>
              <a:buFont typeface="Arial"/>
              <a:buChar char="•"/>
            </a:pPr>
            <a:r>
              <a:rPr b="0" i="0" lang="en-US" sz="3000" u="none" cap="none" strike="noStrike">
                <a:solidFill>
                  <a:srgbClr val="005035"/>
                </a:solidFill>
                <a:latin typeface="Arial"/>
                <a:ea typeface="Arial"/>
                <a:cs typeface="Arial"/>
                <a:sym typeface="Arial"/>
              </a:rPr>
              <a:t>Learn about the top ranked university in the city: </a:t>
            </a:r>
            <a:r>
              <a:rPr b="0" i="0" lang="en-US" sz="3000" u="sng" cap="none" strike="noStrike">
                <a:solidFill>
                  <a:srgbClr val="005035"/>
                </a:solidFill>
                <a:latin typeface="Arial"/>
                <a:ea typeface="Arial"/>
                <a:cs typeface="Arial"/>
                <a:sym typeface="Arial"/>
                <a:hlinkClick r:id="rId6">
                  <a:extLst>
                    <a:ext uri="{A12FA001-AC4F-418D-AE19-62706E023703}">
                      <ahyp:hlinkClr val="tx"/>
                    </a:ext>
                  </a:extLst>
                </a:hlinkClick>
              </a:rPr>
              <a:t>UNC Charlotte</a:t>
            </a:r>
            <a:endParaRPr/>
          </a:p>
        </p:txBody>
      </p:sp>
      <p:sp>
        <p:nvSpPr>
          <p:cNvPr id="250" name="Google Shape;250;p13"/>
          <p:cNvSpPr txBox="1"/>
          <p:nvPr/>
        </p:nvSpPr>
        <p:spPr>
          <a:xfrm>
            <a:off x="28718" y="7644900"/>
            <a:ext cx="7992017" cy="1590675"/>
          </a:xfrm>
          <a:prstGeom prst="rect">
            <a:avLst/>
          </a:prstGeom>
          <a:noFill/>
          <a:ln>
            <a:noFill/>
          </a:ln>
        </p:spPr>
        <p:txBody>
          <a:bodyPr anchorCtr="0" anchor="t" bIns="0" lIns="0" spcFirstLastPara="1" rIns="0" wrap="square" tIns="0">
            <a:spAutoFit/>
          </a:bodyPr>
          <a:lstStyle/>
          <a:p>
            <a:pPr indent="-323850" lvl="1" marL="647700" marR="0" rtl="0" algn="l">
              <a:lnSpc>
                <a:spcPct val="140000"/>
              </a:lnSpc>
              <a:spcBef>
                <a:spcPts val="0"/>
              </a:spcBef>
              <a:spcAft>
                <a:spcPts val="0"/>
              </a:spcAft>
              <a:buClr>
                <a:srgbClr val="005035"/>
              </a:buClr>
              <a:buSzPts val="3000"/>
              <a:buFont typeface="Arial"/>
              <a:buChar char="•"/>
            </a:pPr>
            <a:r>
              <a:rPr b="0" i="0" lang="en-US" sz="3000" u="none" cap="none" strike="noStrike">
                <a:solidFill>
                  <a:srgbClr val="005035"/>
                </a:solidFill>
                <a:latin typeface="Arial"/>
                <a:ea typeface="Arial"/>
                <a:cs typeface="Arial"/>
                <a:sym typeface="Arial"/>
              </a:rPr>
              <a:t>One of the largest schools in North Carolina</a:t>
            </a:r>
            <a:r>
              <a:rPr b="0" i="0" lang="en-US" sz="3000" u="sng" cap="none" strike="noStrike">
                <a:solidFill>
                  <a:srgbClr val="005035"/>
                </a:solidFill>
                <a:latin typeface="Arial"/>
                <a:ea typeface="Arial"/>
                <a:cs typeface="Arial"/>
                <a:sym typeface="Arial"/>
                <a:hlinkClick r:id="rId7">
                  <a:extLst>
                    <a:ext uri="{A12FA001-AC4F-418D-AE19-62706E023703}">
                      <ahyp:hlinkClr val="tx"/>
                    </a:ext>
                  </a:extLst>
                </a:hlinkClick>
              </a:rPr>
              <a:t> UNC Charlotte</a:t>
            </a:r>
            <a:r>
              <a:rPr b="0" i="0" lang="en-US" sz="3000" u="none" cap="none" strike="noStrike">
                <a:solidFill>
                  <a:srgbClr val="005035"/>
                </a:solidFill>
                <a:latin typeface="Arial"/>
                <a:ea typeface="Arial"/>
                <a:cs typeface="Arial"/>
                <a:sym typeface="Arial"/>
              </a:rPr>
              <a:t> is home to a diverse array of students and programs!</a:t>
            </a:r>
            <a:endParaRPr/>
          </a:p>
        </p:txBody>
      </p:sp>
      <p:sp>
        <p:nvSpPr>
          <p:cNvPr id="251" name="Google Shape;251;p13"/>
          <p:cNvSpPr txBox="1"/>
          <p:nvPr/>
        </p:nvSpPr>
        <p:spPr>
          <a:xfrm>
            <a:off x="10272639" y="2521726"/>
            <a:ext cx="7992017" cy="2124075"/>
          </a:xfrm>
          <a:prstGeom prst="rect">
            <a:avLst/>
          </a:prstGeom>
          <a:noFill/>
          <a:ln>
            <a:noFill/>
          </a:ln>
        </p:spPr>
        <p:txBody>
          <a:bodyPr anchorCtr="0" anchor="t" bIns="0" lIns="0" spcFirstLastPara="1" rIns="0" wrap="square" tIns="0">
            <a:spAutoFit/>
          </a:bodyPr>
          <a:lstStyle/>
          <a:p>
            <a:pPr indent="-323850" lvl="1" marL="647700" marR="0" rtl="0" algn="l">
              <a:lnSpc>
                <a:spcPct val="140000"/>
              </a:lnSpc>
              <a:spcBef>
                <a:spcPts val="0"/>
              </a:spcBef>
              <a:spcAft>
                <a:spcPts val="0"/>
              </a:spcAft>
              <a:buClr>
                <a:srgbClr val="005035"/>
              </a:buClr>
              <a:buSzPts val="3000"/>
              <a:buFont typeface="Arial"/>
              <a:buChar char="•"/>
            </a:pPr>
            <a:r>
              <a:rPr b="0" i="0" lang="en-US" sz="3000" u="sng" cap="none" strike="noStrike">
                <a:solidFill>
                  <a:srgbClr val="005035"/>
                </a:solidFill>
                <a:latin typeface="Arial"/>
                <a:ea typeface="Arial"/>
                <a:cs typeface="Arial"/>
                <a:sym typeface="Arial"/>
                <a:hlinkClick r:id="rId8">
                  <a:extLst>
                    <a:ext uri="{A12FA001-AC4F-418D-AE19-62706E023703}">
                      <ahyp:hlinkClr val="tx"/>
                    </a:ext>
                  </a:extLst>
                </a:hlinkClick>
              </a:rPr>
              <a:t>This is the link for the UNC Charlotte homepage which will take you to the front page of the university’s website please click here</a:t>
            </a:r>
            <a:endParaRPr/>
          </a:p>
        </p:txBody>
      </p:sp>
      <p:sp>
        <p:nvSpPr>
          <p:cNvPr id="252" name="Google Shape;252;p13"/>
          <p:cNvSpPr txBox="1"/>
          <p:nvPr/>
        </p:nvSpPr>
        <p:spPr>
          <a:xfrm>
            <a:off x="10408256" y="5768475"/>
            <a:ext cx="7992017" cy="523875"/>
          </a:xfrm>
          <a:prstGeom prst="rect">
            <a:avLst/>
          </a:prstGeom>
          <a:noFill/>
          <a:ln>
            <a:noFill/>
          </a:ln>
        </p:spPr>
        <p:txBody>
          <a:bodyPr anchorCtr="0" anchor="t" bIns="0" lIns="0" spcFirstLastPara="1" rIns="0" wrap="square" tIns="0">
            <a:spAutoFit/>
          </a:bodyPr>
          <a:lstStyle/>
          <a:p>
            <a:pPr indent="-323850" lvl="1" marL="647700" marR="0" rtl="0" algn="l">
              <a:lnSpc>
                <a:spcPct val="140000"/>
              </a:lnSpc>
              <a:spcBef>
                <a:spcPts val="0"/>
              </a:spcBef>
              <a:spcAft>
                <a:spcPts val="0"/>
              </a:spcAft>
              <a:buClr>
                <a:srgbClr val="005035"/>
              </a:buClr>
              <a:buSzPts val="3000"/>
              <a:buFont typeface="Arial"/>
              <a:buChar char="•"/>
            </a:pPr>
            <a:r>
              <a:rPr b="0" i="0" lang="en-US" sz="3000" u="sng" cap="none" strike="noStrike">
                <a:solidFill>
                  <a:srgbClr val="005035"/>
                </a:solidFill>
                <a:latin typeface="Arial"/>
                <a:ea typeface="Arial"/>
                <a:cs typeface="Arial"/>
                <a:sym typeface="Arial"/>
                <a:hlinkClick r:id="rId9">
                  <a:extLst>
                    <a:ext uri="{A12FA001-AC4F-418D-AE19-62706E023703}">
                      <ahyp:hlinkClr val="tx"/>
                    </a:ext>
                  </a:extLst>
                </a:hlinkClick>
              </a:rPr>
              <a:t>Click here!</a:t>
            </a:r>
            <a:endParaRPr/>
          </a:p>
        </p:txBody>
      </p:sp>
      <p:sp>
        <p:nvSpPr>
          <p:cNvPr id="253" name="Google Shape;253;p13"/>
          <p:cNvSpPr txBox="1"/>
          <p:nvPr/>
        </p:nvSpPr>
        <p:spPr>
          <a:xfrm>
            <a:off x="10408256" y="7911600"/>
            <a:ext cx="7992017" cy="523875"/>
          </a:xfrm>
          <a:prstGeom prst="rect">
            <a:avLst/>
          </a:prstGeom>
          <a:noFill/>
          <a:ln>
            <a:noFill/>
          </a:ln>
        </p:spPr>
        <p:txBody>
          <a:bodyPr anchorCtr="0" anchor="t" bIns="0" lIns="0" spcFirstLastPara="1" rIns="0" wrap="square" tIns="0">
            <a:spAutoFit/>
          </a:bodyPr>
          <a:lstStyle/>
          <a:p>
            <a:pPr indent="-209550" lvl="1" marL="647700" marR="0" rtl="0" algn="l">
              <a:lnSpc>
                <a:spcPct val="233333"/>
              </a:lnSpc>
              <a:spcBef>
                <a:spcPts val="0"/>
              </a:spcBef>
              <a:spcAft>
                <a:spcPts val="0"/>
              </a:spcAft>
              <a:buClr>
                <a:schemeClr val="dk1"/>
              </a:buClr>
              <a:buSzPts val="1800"/>
              <a:buFont typeface="Arial"/>
              <a:buNone/>
            </a:pPr>
            <a:r>
              <a:t/>
            </a:r>
            <a:endParaRPr b="0" i="0" sz="1800" u="none" cap="none" strike="noStrike">
              <a:solidFill>
                <a:schemeClr val="dk1"/>
              </a:solidFill>
              <a:latin typeface="Calibri"/>
              <a:ea typeface="Calibri"/>
              <a:cs typeface="Calibri"/>
              <a:sym typeface="Calibri"/>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7" name="Shape 257"/>
        <p:cNvGrpSpPr/>
        <p:nvPr/>
      </p:nvGrpSpPr>
      <p:grpSpPr>
        <a:xfrm>
          <a:off x="0" y="0"/>
          <a:ext cx="0" cy="0"/>
          <a:chOff x="0" y="0"/>
          <a:chExt cx="0" cy="0"/>
        </a:xfrm>
      </p:grpSpPr>
      <p:sp>
        <p:nvSpPr>
          <p:cNvPr id="258" name="Google Shape;258;p14"/>
          <p:cNvSpPr/>
          <p:nvPr/>
        </p:nvSpPr>
        <p:spPr>
          <a:xfrm>
            <a:off x="2091789" y="2443957"/>
            <a:ext cx="4114800" cy="4114800"/>
          </a:xfrm>
          <a:custGeom>
            <a:rect b="b" l="l" r="r" t="t"/>
            <a:pathLst>
              <a:path extrusionOk="0" h="4114800" w="4114800">
                <a:moveTo>
                  <a:pt x="0" y="0"/>
                </a:moveTo>
                <a:lnTo>
                  <a:pt x="4114800" y="0"/>
                </a:lnTo>
                <a:lnTo>
                  <a:pt x="4114800" y="4114800"/>
                </a:lnTo>
                <a:lnTo>
                  <a:pt x="0" y="4114800"/>
                </a:lnTo>
                <a:lnTo>
                  <a:pt x="0" y="0"/>
                </a:lnTo>
                <a:close/>
              </a:path>
            </a:pathLst>
          </a:custGeom>
          <a:blipFill rotWithShape="1">
            <a:blip r:embed="rId3">
              <a:alphaModFix/>
            </a:blip>
            <a:stretch>
              <a:fillRect b="0" l="0" r="0" t="0"/>
            </a:stretch>
          </a:blipFill>
          <a:ln>
            <a:noFill/>
          </a:ln>
        </p:spPr>
      </p:sp>
      <p:sp>
        <p:nvSpPr>
          <p:cNvPr id="259" name="Google Shape;259;p14"/>
          <p:cNvSpPr txBox="1"/>
          <p:nvPr/>
        </p:nvSpPr>
        <p:spPr>
          <a:xfrm>
            <a:off x="10092563" y="2689714"/>
            <a:ext cx="7430134" cy="523875"/>
          </a:xfrm>
          <a:prstGeom prst="rect">
            <a:avLst/>
          </a:prstGeom>
          <a:noFill/>
          <a:ln>
            <a:noFill/>
          </a:ln>
        </p:spPr>
        <p:txBody>
          <a:bodyPr anchorCtr="0" anchor="t" bIns="0" lIns="0" spcFirstLastPara="1" rIns="0" wrap="square" tIns="0">
            <a:spAutoFit/>
          </a:bodyPr>
          <a:lstStyle/>
          <a:p>
            <a:pPr indent="-323850" lvl="1" marL="647700" marR="0" rtl="0" algn="l">
              <a:lnSpc>
                <a:spcPct val="140000"/>
              </a:lnSpc>
              <a:spcBef>
                <a:spcPts val="0"/>
              </a:spcBef>
              <a:spcAft>
                <a:spcPts val="0"/>
              </a:spcAft>
              <a:buClr>
                <a:srgbClr val="005035"/>
              </a:buClr>
              <a:buSzPts val="3000"/>
              <a:buFont typeface="Arial"/>
              <a:buChar char="•"/>
            </a:pPr>
            <a:r>
              <a:rPr b="0" i="0" lang="en-US" sz="3000" u="none" cap="none" strike="noStrike">
                <a:solidFill>
                  <a:srgbClr val="005035"/>
                </a:solidFill>
                <a:latin typeface="Arial"/>
                <a:ea typeface="Arial"/>
                <a:cs typeface="Arial"/>
                <a:sym typeface="Arial"/>
              </a:rPr>
              <a:t>Lists help users grasp text quickly</a:t>
            </a:r>
            <a:endParaRPr/>
          </a:p>
        </p:txBody>
      </p:sp>
      <p:sp>
        <p:nvSpPr>
          <p:cNvPr id="260" name="Google Shape;260;p14"/>
          <p:cNvSpPr txBox="1"/>
          <p:nvPr/>
        </p:nvSpPr>
        <p:spPr>
          <a:xfrm>
            <a:off x="10092563" y="4206082"/>
            <a:ext cx="8307709" cy="523875"/>
          </a:xfrm>
          <a:prstGeom prst="rect">
            <a:avLst/>
          </a:prstGeom>
          <a:noFill/>
          <a:ln>
            <a:noFill/>
          </a:ln>
        </p:spPr>
        <p:txBody>
          <a:bodyPr anchorCtr="0" anchor="t" bIns="0" lIns="0" spcFirstLastPara="1" rIns="0" wrap="square" tIns="0">
            <a:spAutoFit/>
          </a:bodyPr>
          <a:lstStyle/>
          <a:p>
            <a:pPr indent="-323850" lvl="1" marL="647700" marR="0" rtl="0" algn="l">
              <a:lnSpc>
                <a:spcPct val="140000"/>
              </a:lnSpc>
              <a:spcBef>
                <a:spcPts val="0"/>
              </a:spcBef>
              <a:spcAft>
                <a:spcPts val="0"/>
              </a:spcAft>
              <a:buClr>
                <a:srgbClr val="005035"/>
              </a:buClr>
              <a:buSzPts val="3000"/>
              <a:buFont typeface="Arial"/>
              <a:buChar char="•"/>
            </a:pPr>
            <a:r>
              <a:rPr b="0" i="0" lang="en-US" sz="3000" u="none" cap="none" strike="noStrike">
                <a:solidFill>
                  <a:srgbClr val="005035"/>
                </a:solidFill>
                <a:latin typeface="Arial"/>
                <a:ea typeface="Arial"/>
                <a:cs typeface="Arial"/>
                <a:sym typeface="Arial"/>
              </a:rPr>
              <a:t>They organize information concisely </a:t>
            </a:r>
            <a:endParaRPr/>
          </a:p>
        </p:txBody>
      </p:sp>
      <p:sp>
        <p:nvSpPr>
          <p:cNvPr id="261" name="Google Shape;261;p14"/>
          <p:cNvSpPr txBox="1"/>
          <p:nvPr/>
        </p:nvSpPr>
        <p:spPr>
          <a:xfrm>
            <a:off x="10092563" y="5672932"/>
            <a:ext cx="6694362" cy="1057275"/>
          </a:xfrm>
          <a:prstGeom prst="rect">
            <a:avLst/>
          </a:prstGeom>
          <a:noFill/>
          <a:ln>
            <a:noFill/>
          </a:ln>
        </p:spPr>
        <p:txBody>
          <a:bodyPr anchorCtr="0" anchor="t" bIns="0" lIns="0" spcFirstLastPara="1" rIns="0" wrap="square" tIns="0">
            <a:spAutoFit/>
          </a:bodyPr>
          <a:lstStyle/>
          <a:p>
            <a:pPr indent="-323850" lvl="1" marL="647700" marR="0" rtl="0" algn="l">
              <a:lnSpc>
                <a:spcPct val="140000"/>
              </a:lnSpc>
              <a:spcBef>
                <a:spcPts val="0"/>
              </a:spcBef>
              <a:spcAft>
                <a:spcPts val="0"/>
              </a:spcAft>
              <a:buClr>
                <a:srgbClr val="005035"/>
              </a:buClr>
              <a:buSzPts val="3000"/>
              <a:buFont typeface="Arial"/>
              <a:buChar char="•"/>
            </a:pPr>
            <a:r>
              <a:rPr b="0" i="0" lang="en-US" sz="3000" u="none" cap="none" strike="noStrike">
                <a:solidFill>
                  <a:srgbClr val="005035"/>
                </a:solidFill>
                <a:latin typeface="Arial"/>
                <a:ea typeface="Arial"/>
                <a:cs typeface="Arial"/>
                <a:sym typeface="Arial"/>
              </a:rPr>
              <a:t>They are easy for those using screen readers to identify</a:t>
            </a:r>
            <a:endParaRPr/>
          </a:p>
        </p:txBody>
      </p:sp>
      <p:sp>
        <p:nvSpPr>
          <p:cNvPr id="262" name="Google Shape;262;p14"/>
          <p:cNvSpPr txBox="1"/>
          <p:nvPr/>
        </p:nvSpPr>
        <p:spPr>
          <a:xfrm>
            <a:off x="10295983" y="268798"/>
            <a:ext cx="6694500" cy="916800"/>
          </a:xfrm>
          <a:prstGeom prst="rect">
            <a:avLst/>
          </a:prstGeom>
          <a:noFill/>
          <a:ln>
            <a:noFill/>
          </a:ln>
        </p:spPr>
        <p:txBody>
          <a:bodyPr anchorCtr="0" anchor="t" bIns="0" lIns="0" spcFirstLastPara="1" rIns="0" wrap="square" tIns="0">
            <a:spAutoFit/>
          </a:bodyPr>
          <a:lstStyle/>
          <a:p>
            <a:pPr indent="0" lvl="0" marL="0" marR="0" rtl="0" algn="l">
              <a:lnSpc>
                <a:spcPct val="123001"/>
              </a:lnSpc>
              <a:spcBef>
                <a:spcPts val="0"/>
              </a:spcBef>
              <a:spcAft>
                <a:spcPts val="0"/>
              </a:spcAft>
              <a:buNone/>
            </a:pPr>
            <a:r>
              <a:rPr b="0" i="0" lang="en-US" sz="5956" u="none" cap="none" strike="noStrike">
                <a:solidFill>
                  <a:srgbClr val="005035"/>
                </a:solidFill>
                <a:latin typeface="Arial"/>
                <a:ea typeface="Arial"/>
                <a:cs typeface="Arial"/>
                <a:sym typeface="Arial"/>
              </a:rPr>
              <a:t>CORE SKILL FIVE</a:t>
            </a:r>
            <a:endParaRPr sz="1000"/>
          </a:p>
        </p:txBody>
      </p:sp>
      <p:sp>
        <p:nvSpPr>
          <p:cNvPr id="263" name="Google Shape;263;p14"/>
          <p:cNvSpPr txBox="1"/>
          <p:nvPr/>
        </p:nvSpPr>
        <p:spPr>
          <a:xfrm>
            <a:off x="9544402" y="1448218"/>
            <a:ext cx="11313900" cy="978900"/>
          </a:xfrm>
          <a:prstGeom prst="rect">
            <a:avLst/>
          </a:prstGeom>
          <a:noFill/>
          <a:ln>
            <a:noFill/>
          </a:ln>
        </p:spPr>
        <p:txBody>
          <a:bodyPr anchorCtr="0" anchor="t" bIns="0" lIns="0" spcFirstLastPara="1" rIns="0" wrap="square" tIns="0">
            <a:spAutoFit/>
          </a:bodyPr>
          <a:lstStyle/>
          <a:p>
            <a:pPr indent="0" lvl="0" marL="914400" marR="0" rtl="0" algn="l">
              <a:lnSpc>
                <a:spcPct val="140022"/>
              </a:lnSpc>
              <a:spcBef>
                <a:spcPts val="0"/>
              </a:spcBef>
              <a:spcAft>
                <a:spcPts val="0"/>
              </a:spcAft>
              <a:buNone/>
            </a:pPr>
            <a:r>
              <a:rPr b="1" i="0" lang="en-US" sz="6359" u="none" cap="none" strike="noStrike">
                <a:solidFill>
                  <a:srgbClr val="005035"/>
                </a:solidFill>
              </a:rPr>
              <a:t>Use Lists!</a:t>
            </a:r>
            <a:endParaRPr b="1"/>
          </a:p>
        </p:txBody>
      </p:sp>
      <p:sp>
        <p:nvSpPr>
          <p:cNvPr id="264" name="Google Shape;264;p14"/>
          <p:cNvSpPr txBox="1"/>
          <p:nvPr/>
        </p:nvSpPr>
        <p:spPr>
          <a:xfrm>
            <a:off x="2091789" y="6692107"/>
            <a:ext cx="4269487" cy="372744"/>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0" i="0" lang="en-US" sz="2200" u="none" cap="none" strike="noStrike">
                <a:solidFill>
                  <a:srgbClr val="005035"/>
                </a:solidFill>
                <a:latin typeface="Arial"/>
                <a:ea typeface="Arial"/>
                <a:cs typeface="Arial"/>
                <a:sym typeface="Arial"/>
              </a:rPr>
              <a:t>A Visual stand in for a list</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8" name="Shape 268"/>
        <p:cNvGrpSpPr/>
        <p:nvPr/>
      </p:nvGrpSpPr>
      <p:grpSpPr>
        <a:xfrm>
          <a:off x="0" y="0"/>
          <a:ext cx="0" cy="0"/>
          <a:chOff x="0" y="0"/>
          <a:chExt cx="0" cy="0"/>
        </a:xfrm>
      </p:grpSpPr>
      <p:sp>
        <p:nvSpPr>
          <p:cNvPr id="269" name="Google Shape;269;p15"/>
          <p:cNvSpPr txBox="1"/>
          <p:nvPr/>
        </p:nvSpPr>
        <p:spPr>
          <a:xfrm>
            <a:off x="5563121" y="228184"/>
            <a:ext cx="6694500" cy="916800"/>
          </a:xfrm>
          <a:prstGeom prst="rect">
            <a:avLst/>
          </a:prstGeom>
          <a:noFill/>
          <a:ln>
            <a:noFill/>
          </a:ln>
        </p:spPr>
        <p:txBody>
          <a:bodyPr anchorCtr="0" anchor="t" bIns="0" lIns="0" spcFirstLastPara="1" rIns="0" wrap="square" tIns="0">
            <a:spAutoFit/>
          </a:bodyPr>
          <a:lstStyle/>
          <a:p>
            <a:pPr indent="0" lvl="0" marL="0" marR="0" rtl="0" algn="l">
              <a:lnSpc>
                <a:spcPct val="123001"/>
              </a:lnSpc>
              <a:spcBef>
                <a:spcPts val="0"/>
              </a:spcBef>
              <a:spcAft>
                <a:spcPts val="0"/>
              </a:spcAft>
              <a:buNone/>
            </a:pPr>
            <a:r>
              <a:rPr b="0" i="0" lang="en-US" sz="5956" u="none" cap="none" strike="noStrike">
                <a:solidFill>
                  <a:srgbClr val="005035"/>
                </a:solidFill>
                <a:latin typeface="Arial"/>
                <a:ea typeface="Arial"/>
                <a:cs typeface="Arial"/>
                <a:sym typeface="Arial"/>
              </a:rPr>
              <a:t>CORE SKILL FIVE</a:t>
            </a:r>
            <a:endParaRPr sz="1000"/>
          </a:p>
        </p:txBody>
      </p:sp>
      <p:sp>
        <p:nvSpPr>
          <p:cNvPr id="270" name="Google Shape;270;p15"/>
          <p:cNvSpPr txBox="1"/>
          <p:nvPr/>
        </p:nvSpPr>
        <p:spPr>
          <a:xfrm>
            <a:off x="5945328" y="1368485"/>
            <a:ext cx="11313900" cy="978900"/>
          </a:xfrm>
          <a:prstGeom prst="rect">
            <a:avLst/>
          </a:prstGeom>
          <a:noFill/>
          <a:ln>
            <a:noFill/>
          </a:ln>
        </p:spPr>
        <p:txBody>
          <a:bodyPr anchorCtr="0" anchor="t" bIns="0" lIns="0" spcFirstLastPara="1" rIns="0" wrap="square" tIns="0">
            <a:spAutoFit/>
          </a:bodyPr>
          <a:lstStyle/>
          <a:p>
            <a:pPr indent="0" lvl="0" marL="914400" marR="0" rtl="0" algn="l">
              <a:lnSpc>
                <a:spcPct val="140022"/>
              </a:lnSpc>
              <a:spcBef>
                <a:spcPts val="0"/>
              </a:spcBef>
              <a:spcAft>
                <a:spcPts val="0"/>
              </a:spcAft>
              <a:buNone/>
            </a:pPr>
            <a:r>
              <a:rPr b="0" i="0" lang="en-US" sz="6359" u="none" cap="none" strike="noStrike">
                <a:solidFill>
                  <a:srgbClr val="005035"/>
                </a:solidFill>
                <a:latin typeface="Arial"/>
                <a:ea typeface="Arial"/>
                <a:cs typeface="Arial"/>
                <a:sym typeface="Arial"/>
              </a:rPr>
              <a:t>Use Lists!</a:t>
            </a:r>
            <a:endParaRPr/>
          </a:p>
        </p:txBody>
      </p:sp>
      <p:sp>
        <p:nvSpPr>
          <p:cNvPr id="271" name="Google Shape;271;p15"/>
          <p:cNvSpPr txBox="1"/>
          <p:nvPr/>
        </p:nvSpPr>
        <p:spPr>
          <a:xfrm>
            <a:off x="0" y="2854811"/>
            <a:ext cx="9144000" cy="5857875"/>
          </a:xfrm>
          <a:prstGeom prst="rect">
            <a:avLst/>
          </a:prstGeom>
          <a:noFill/>
          <a:ln>
            <a:noFill/>
          </a:ln>
        </p:spPr>
        <p:txBody>
          <a:bodyPr anchorCtr="0" anchor="t" bIns="0" lIns="0" spcFirstLastPara="1" rIns="0" wrap="square" tIns="0">
            <a:spAutoFit/>
          </a:bodyPr>
          <a:lstStyle/>
          <a:p>
            <a:pPr indent="0" lvl="0" marL="0" marR="0" rtl="0" algn="l">
              <a:lnSpc>
                <a:spcPct val="233333"/>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a:p>
            <a:pPr indent="-323850" lvl="1" marL="647700" marR="0" rtl="0" algn="l">
              <a:lnSpc>
                <a:spcPct val="140000"/>
              </a:lnSpc>
              <a:spcBef>
                <a:spcPts val="0"/>
              </a:spcBef>
              <a:spcAft>
                <a:spcPts val="0"/>
              </a:spcAft>
              <a:buClr>
                <a:srgbClr val="005035"/>
              </a:buClr>
              <a:buSzPts val="3000"/>
              <a:buFont typeface="Arial"/>
              <a:buChar char="•"/>
            </a:pPr>
            <a:r>
              <a:rPr b="0" i="0" lang="en-US" sz="3000" u="none" cap="none" strike="noStrike">
                <a:solidFill>
                  <a:srgbClr val="005035"/>
                </a:solidFill>
                <a:latin typeface="Arial"/>
                <a:ea typeface="Arial"/>
                <a:cs typeface="Arial"/>
                <a:sym typeface="Arial"/>
              </a:rPr>
              <a:t>Much of this comes down to formatting text correctly</a:t>
            </a:r>
            <a:endParaRPr/>
          </a:p>
          <a:p>
            <a:pPr indent="-323850" lvl="1" marL="647700" marR="0" rtl="0" algn="l">
              <a:lnSpc>
                <a:spcPct val="140000"/>
              </a:lnSpc>
              <a:spcBef>
                <a:spcPts val="0"/>
              </a:spcBef>
              <a:spcAft>
                <a:spcPts val="0"/>
              </a:spcAft>
              <a:buClr>
                <a:srgbClr val="005035"/>
              </a:buClr>
              <a:buSzPts val="3000"/>
              <a:buFont typeface="Arial"/>
              <a:buChar char="•"/>
            </a:pPr>
            <a:r>
              <a:rPr b="0" i="0" lang="en-US" sz="3000" u="none" cap="none" strike="noStrike">
                <a:solidFill>
                  <a:srgbClr val="005035"/>
                </a:solidFill>
                <a:latin typeface="Arial"/>
                <a:ea typeface="Arial"/>
                <a:cs typeface="Arial"/>
                <a:sym typeface="Arial"/>
              </a:rPr>
              <a:t>Always use built in features in word processors, they do the heavy lifting for you!</a:t>
            </a:r>
            <a:endParaRPr/>
          </a:p>
          <a:p>
            <a:pPr indent="-431800" lvl="2" marL="1295400" marR="0" rtl="0" algn="l">
              <a:lnSpc>
                <a:spcPct val="140000"/>
              </a:lnSpc>
              <a:spcBef>
                <a:spcPts val="0"/>
              </a:spcBef>
              <a:spcAft>
                <a:spcPts val="0"/>
              </a:spcAft>
              <a:buClr>
                <a:srgbClr val="005035"/>
              </a:buClr>
              <a:buSzPts val="3000"/>
              <a:buFont typeface="Arial"/>
              <a:buChar char="⚬"/>
            </a:pPr>
            <a:r>
              <a:rPr b="0" i="0" lang="en-US" sz="3000" u="none" cap="none" strike="noStrike">
                <a:solidFill>
                  <a:srgbClr val="005035"/>
                </a:solidFill>
                <a:latin typeface="Arial"/>
                <a:ea typeface="Arial"/>
                <a:cs typeface="Arial"/>
                <a:sym typeface="Arial"/>
              </a:rPr>
              <a:t>They change up the bullets if you indent</a:t>
            </a:r>
            <a:endParaRPr/>
          </a:p>
          <a:p>
            <a:pPr indent="-323850" lvl="1" marL="647700" marR="0" rtl="0" algn="l">
              <a:lnSpc>
                <a:spcPct val="140000"/>
              </a:lnSpc>
              <a:spcBef>
                <a:spcPts val="0"/>
              </a:spcBef>
              <a:spcAft>
                <a:spcPts val="0"/>
              </a:spcAft>
              <a:buClr>
                <a:srgbClr val="005035"/>
              </a:buClr>
              <a:buSzPts val="3000"/>
              <a:buFont typeface="Arial"/>
              <a:buChar char="•"/>
            </a:pPr>
            <a:r>
              <a:rPr b="0" i="0" lang="en-US" sz="3000" u="none" cap="none" strike="noStrike">
                <a:solidFill>
                  <a:srgbClr val="005035"/>
                </a:solidFill>
                <a:latin typeface="Arial"/>
                <a:ea typeface="Arial"/>
                <a:cs typeface="Arial"/>
                <a:sym typeface="Arial"/>
              </a:rPr>
              <a:t>Long lists should be avoided</a:t>
            </a:r>
            <a:endParaRPr/>
          </a:p>
          <a:p>
            <a:pPr indent="-431800" lvl="2" marL="1295400" marR="0" rtl="0" algn="l">
              <a:lnSpc>
                <a:spcPct val="140000"/>
              </a:lnSpc>
              <a:spcBef>
                <a:spcPts val="0"/>
              </a:spcBef>
              <a:spcAft>
                <a:spcPts val="0"/>
              </a:spcAft>
              <a:buClr>
                <a:srgbClr val="005035"/>
              </a:buClr>
              <a:buSzPts val="3000"/>
              <a:buFont typeface="Arial"/>
              <a:buChar char="⚬"/>
            </a:pPr>
            <a:r>
              <a:rPr b="0" i="0" lang="en-US" sz="3000" u="none" cap="none" strike="noStrike">
                <a:solidFill>
                  <a:srgbClr val="005035"/>
                </a:solidFill>
                <a:latin typeface="Arial"/>
                <a:ea typeface="Arial"/>
                <a:cs typeface="Arial"/>
                <a:sym typeface="Arial"/>
              </a:rPr>
              <a:t>instead, format them under a different categorized heading</a:t>
            </a:r>
            <a:endParaRPr/>
          </a:p>
          <a:p>
            <a:pPr indent="0" lvl="0" marL="0" marR="0" rtl="0" algn="l">
              <a:lnSpc>
                <a:spcPct val="140000"/>
              </a:lnSpc>
              <a:spcBef>
                <a:spcPts val="0"/>
              </a:spcBef>
              <a:spcAft>
                <a:spcPts val="0"/>
              </a:spcAft>
              <a:buNone/>
            </a:pPr>
            <a:r>
              <a:t/>
            </a:r>
            <a:endParaRPr b="0" i="0" sz="3000" u="none" cap="none" strike="noStrike">
              <a:solidFill>
                <a:srgbClr val="005035"/>
              </a:solidFill>
              <a:latin typeface="Arial"/>
              <a:ea typeface="Arial"/>
              <a:cs typeface="Arial"/>
              <a:sym typeface="Arial"/>
            </a:endParaRPr>
          </a:p>
          <a:p>
            <a:pPr indent="0" lvl="0" marL="0" marR="0" rtl="0" algn="l">
              <a:lnSpc>
                <a:spcPct val="140000"/>
              </a:lnSpc>
              <a:spcBef>
                <a:spcPts val="0"/>
              </a:spcBef>
              <a:spcAft>
                <a:spcPts val="0"/>
              </a:spcAft>
              <a:buNone/>
            </a:pPr>
            <a:r>
              <a:t/>
            </a:r>
            <a:endParaRPr b="0" i="0" sz="3000" u="none" cap="none" strike="noStrike">
              <a:solidFill>
                <a:srgbClr val="005035"/>
              </a:solidFill>
              <a:latin typeface="Arial"/>
              <a:ea typeface="Arial"/>
              <a:cs typeface="Arial"/>
              <a:sym typeface="Arial"/>
            </a:endParaRPr>
          </a:p>
        </p:txBody>
      </p:sp>
      <p:sp>
        <p:nvSpPr>
          <p:cNvPr id="272" name="Google Shape;272;p15"/>
          <p:cNvSpPr txBox="1"/>
          <p:nvPr/>
        </p:nvSpPr>
        <p:spPr>
          <a:xfrm>
            <a:off x="0" y="2616596"/>
            <a:ext cx="9144000" cy="622935"/>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i="0" lang="en-US" sz="3600" u="none" cap="none" strike="noStrike">
                <a:solidFill>
                  <a:srgbClr val="005035"/>
                </a:solidFill>
                <a:latin typeface="Roboto Slab"/>
                <a:ea typeface="Roboto Slab"/>
                <a:cs typeface="Roboto Slab"/>
                <a:sym typeface="Roboto Slab"/>
              </a:rPr>
              <a:t>Do</a:t>
            </a:r>
            <a:endParaRPr/>
          </a:p>
        </p:txBody>
      </p:sp>
      <p:sp>
        <p:nvSpPr>
          <p:cNvPr id="273" name="Google Shape;273;p15"/>
          <p:cNvSpPr txBox="1"/>
          <p:nvPr/>
        </p:nvSpPr>
        <p:spPr>
          <a:xfrm>
            <a:off x="7030314" y="2570876"/>
            <a:ext cx="9144000" cy="126111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i="0" lang="en-US" sz="3600" u="none" cap="none" strike="noStrike">
                <a:solidFill>
                  <a:srgbClr val="005035"/>
                </a:solidFill>
                <a:latin typeface="Roboto Slab"/>
                <a:ea typeface="Roboto Slab"/>
                <a:cs typeface="Roboto Slab"/>
                <a:sym typeface="Roboto Slab"/>
              </a:rPr>
              <a:t>Don’t</a:t>
            </a:r>
            <a:endParaRPr/>
          </a:p>
          <a:p>
            <a:pPr indent="0" lvl="0" marL="0" marR="0" rtl="0" algn="l">
              <a:lnSpc>
                <a:spcPct val="140000"/>
              </a:lnSpc>
              <a:spcBef>
                <a:spcPts val="0"/>
              </a:spcBef>
              <a:spcAft>
                <a:spcPts val="0"/>
              </a:spcAft>
              <a:buNone/>
            </a:pPr>
            <a:r>
              <a:t/>
            </a:r>
            <a:endParaRPr b="1" i="0" sz="3600" u="none" cap="none" strike="noStrike">
              <a:solidFill>
                <a:srgbClr val="005035"/>
              </a:solidFill>
              <a:latin typeface="Roboto Slab"/>
              <a:ea typeface="Roboto Slab"/>
              <a:cs typeface="Roboto Slab"/>
              <a:sym typeface="Roboto Slab"/>
            </a:endParaRPr>
          </a:p>
        </p:txBody>
      </p:sp>
      <p:sp>
        <p:nvSpPr>
          <p:cNvPr id="274" name="Google Shape;274;p15"/>
          <p:cNvSpPr txBox="1"/>
          <p:nvPr/>
        </p:nvSpPr>
        <p:spPr>
          <a:xfrm>
            <a:off x="9144000" y="3649015"/>
            <a:ext cx="8792852" cy="3724275"/>
          </a:xfrm>
          <a:prstGeom prst="rect">
            <a:avLst/>
          </a:prstGeom>
          <a:noFill/>
          <a:ln>
            <a:noFill/>
          </a:ln>
        </p:spPr>
        <p:txBody>
          <a:bodyPr anchorCtr="0" anchor="t" bIns="0" lIns="0" spcFirstLastPara="1" rIns="0" wrap="square" tIns="0">
            <a:spAutoFit/>
          </a:bodyPr>
          <a:lstStyle/>
          <a:p>
            <a:pPr indent="0" lvl="0" marL="0" marR="0" rtl="0" algn="l">
              <a:lnSpc>
                <a:spcPct val="140000"/>
              </a:lnSpc>
              <a:spcBef>
                <a:spcPts val="0"/>
              </a:spcBef>
              <a:spcAft>
                <a:spcPts val="0"/>
              </a:spcAft>
              <a:buNone/>
            </a:pPr>
            <a:r>
              <a:rPr b="0" i="0" lang="en-US" sz="3000" u="none" cap="none" strike="noStrike">
                <a:solidFill>
                  <a:srgbClr val="005035"/>
                </a:solidFill>
                <a:latin typeface="Arial"/>
                <a:ea typeface="Arial"/>
                <a:cs typeface="Arial"/>
                <a:sym typeface="Arial"/>
              </a:rPr>
              <a:t>-use custom list markers </a:t>
            </a:r>
            <a:endParaRPr/>
          </a:p>
          <a:p>
            <a:pPr indent="0" lvl="0" marL="0" marR="0" rtl="0" algn="l">
              <a:lnSpc>
                <a:spcPct val="140000"/>
              </a:lnSpc>
              <a:spcBef>
                <a:spcPts val="0"/>
              </a:spcBef>
              <a:spcAft>
                <a:spcPts val="0"/>
              </a:spcAft>
              <a:buNone/>
            </a:pPr>
            <a:r>
              <a:t/>
            </a:r>
            <a:endParaRPr b="0" i="0" sz="3000" u="none" cap="none" strike="noStrike">
              <a:solidFill>
                <a:srgbClr val="005035"/>
              </a:solidFill>
              <a:latin typeface="Arial"/>
              <a:ea typeface="Arial"/>
              <a:cs typeface="Arial"/>
              <a:sym typeface="Arial"/>
            </a:endParaRPr>
          </a:p>
          <a:p>
            <a:pPr indent="0" lvl="0" marL="0" marR="0" rtl="0" algn="l">
              <a:lnSpc>
                <a:spcPct val="140000"/>
              </a:lnSpc>
              <a:spcBef>
                <a:spcPts val="0"/>
              </a:spcBef>
              <a:spcAft>
                <a:spcPts val="0"/>
              </a:spcAft>
              <a:buNone/>
            </a:pPr>
            <a:r>
              <a:rPr b="0" i="0" lang="en-US" sz="3000" u="none" cap="none" strike="noStrike">
                <a:solidFill>
                  <a:srgbClr val="005035"/>
                </a:solidFill>
                <a:latin typeface="Arial"/>
                <a:ea typeface="Arial"/>
                <a:cs typeface="Arial"/>
                <a:sym typeface="Arial"/>
              </a:rPr>
              <a:t>-skip lines between list items</a:t>
            </a:r>
            <a:endParaRPr/>
          </a:p>
          <a:p>
            <a:pPr indent="0" lvl="0" marL="0" marR="0" rtl="0" algn="l">
              <a:lnSpc>
                <a:spcPct val="140000"/>
              </a:lnSpc>
              <a:spcBef>
                <a:spcPts val="0"/>
              </a:spcBef>
              <a:spcAft>
                <a:spcPts val="0"/>
              </a:spcAft>
              <a:buNone/>
            </a:pPr>
            <a:r>
              <a:t/>
            </a:r>
            <a:endParaRPr b="0" i="0" sz="3000" u="none" cap="none" strike="noStrike">
              <a:solidFill>
                <a:srgbClr val="005035"/>
              </a:solidFill>
              <a:latin typeface="Arial"/>
              <a:ea typeface="Arial"/>
              <a:cs typeface="Arial"/>
              <a:sym typeface="Arial"/>
            </a:endParaRPr>
          </a:p>
          <a:p>
            <a:pPr indent="0" lvl="0" marL="0" marR="0" rtl="0" algn="l">
              <a:lnSpc>
                <a:spcPct val="140000"/>
              </a:lnSpc>
              <a:spcBef>
                <a:spcPts val="0"/>
              </a:spcBef>
              <a:spcAft>
                <a:spcPts val="0"/>
              </a:spcAft>
              <a:buNone/>
            </a:pPr>
            <a:r>
              <a:rPr b="0" i="0" lang="en-US" sz="3000" u="none" cap="none" strike="noStrike">
                <a:solidFill>
                  <a:srgbClr val="005035"/>
                </a:solidFill>
                <a:latin typeface="Arial"/>
                <a:ea typeface="Arial"/>
                <a:cs typeface="Arial"/>
                <a:sym typeface="Arial"/>
              </a:rPr>
              <a:t>-put unlike items in the same list: </a:t>
            </a:r>
            <a:r>
              <a:rPr b="0" i="0" lang="en-US" sz="3000" u="sng" cap="none" strike="noStrike">
                <a:solidFill>
                  <a:srgbClr val="005035"/>
                </a:solidFill>
                <a:latin typeface="Arial"/>
                <a:ea typeface="Arial"/>
                <a:cs typeface="Arial"/>
                <a:sym typeface="Arial"/>
                <a:hlinkClick r:id="rId3">
                  <a:extLst>
                    <a:ext uri="{A12FA001-AC4F-418D-AE19-62706E023703}">
                      <ahyp:hlinkClr val="tx"/>
                    </a:ext>
                  </a:extLst>
                </a:hlinkClick>
              </a:rPr>
              <a:t>Click here!</a:t>
            </a:r>
            <a:endParaRPr/>
          </a:p>
          <a:p>
            <a:pPr indent="0" lvl="0" marL="0" marR="0" rtl="0" algn="l">
              <a:lnSpc>
                <a:spcPct val="140000"/>
              </a:lnSpc>
              <a:spcBef>
                <a:spcPts val="0"/>
              </a:spcBef>
              <a:spcAft>
                <a:spcPts val="0"/>
              </a:spcAft>
              <a:buNone/>
            </a:pPr>
            <a:r>
              <a:t/>
            </a:r>
            <a:endParaRPr b="0" i="0" sz="3000" u="sng" cap="none" strike="noStrike">
              <a:solidFill>
                <a:srgbClr val="005035"/>
              </a:solidFill>
              <a:latin typeface="Arial"/>
              <a:ea typeface="Arial"/>
              <a:cs typeface="Arial"/>
              <a:sym typeface="Arial"/>
              <a:hlinkClick r:id="rId4">
                <a:extLst>
                  <a:ext uri="{A12FA001-AC4F-418D-AE19-62706E023703}">
                    <ahyp:hlinkClr val="tx"/>
                  </a:ext>
                </a:extLst>
              </a:hlinkClick>
            </a:endParaRPr>
          </a:p>
          <a:p>
            <a:pPr indent="0" lvl="0" marL="0" marR="0" rtl="0" algn="l">
              <a:lnSpc>
                <a:spcPct val="140000"/>
              </a:lnSpc>
              <a:spcBef>
                <a:spcPts val="0"/>
              </a:spcBef>
              <a:spcAft>
                <a:spcPts val="0"/>
              </a:spcAft>
              <a:buNone/>
            </a:pPr>
            <a:r>
              <a:t/>
            </a:r>
            <a:endParaRPr b="0" i="0" sz="3000" u="sng" cap="none" strike="noStrike">
              <a:solidFill>
                <a:srgbClr val="005035"/>
              </a:solidFill>
              <a:latin typeface="Arial"/>
              <a:ea typeface="Arial"/>
              <a:cs typeface="Arial"/>
              <a:sym typeface="Arial"/>
              <a:hlinkClick r:id="rId5">
                <a:extLst>
                  <a:ext uri="{A12FA001-AC4F-418D-AE19-62706E023703}">
                    <ahyp:hlinkClr val="tx"/>
                  </a:ext>
                </a:extLst>
              </a:hlinkClick>
            </a:endParaRPr>
          </a:p>
        </p:txBody>
      </p:sp>
      <p:cxnSp>
        <p:nvCxnSpPr>
          <p:cNvPr id="275" name="Google Shape;275;p15"/>
          <p:cNvCxnSpPr/>
          <p:nvPr/>
        </p:nvCxnSpPr>
        <p:spPr>
          <a:xfrm>
            <a:off x="8792852" y="2751017"/>
            <a:ext cx="0" cy="7535983"/>
          </a:xfrm>
          <a:prstGeom prst="straightConnector1">
            <a:avLst/>
          </a:prstGeom>
          <a:noFill/>
          <a:ln cap="flat" cmpd="sng" w="38100">
            <a:solidFill>
              <a:srgbClr val="000000"/>
            </a:solidFill>
            <a:prstDash val="solid"/>
            <a:round/>
            <a:headEnd len="sm" w="sm" type="none"/>
            <a:tailEnd len="sm" w="sm" type="none"/>
          </a:ln>
        </p:spPr>
      </p:cxn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9" name="Shape 279"/>
        <p:cNvGrpSpPr/>
        <p:nvPr/>
      </p:nvGrpSpPr>
      <p:grpSpPr>
        <a:xfrm>
          <a:off x="0" y="0"/>
          <a:ext cx="0" cy="0"/>
          <a:chOff x="0" y="0"/>
          <a:chExt cx="0" cy="0"/>
        </a:xfrm>
      </p:grpSpPr>
      <p:graphicFrame>
        <p:nvGraphicFramePr>
          <p:cNvPr id="280" name="Google Shape;280;p16"/>
          <p:cNvGraphicFramePr/>
          <p:nvPr/>
        </p:nvGraphicFramePr>
        <p:xfrm>
          <a:off x="9944100" y="3086100"/>
          <a:ext cx="3000000" cy="3000000"/>
        </p:xfrm>
        <a:graphic>
          <a:graphicData uri="http://schemas.openxmlformats.org/drawingml/2006/table">
            <a:tbl>
              <a:tblPr>
                <a:noFill/>
                <a:tableStyleId>{1CDA98FC-2C20-4727-955D-F477689BB905}</a:tableStyleId>
              </a:tblPr>
              <a:tblGrid>
                <a:gridCol w="4354275"/>
                <a:gridCol w="522525"/>
                <a:gridCol w="2438400"/>
              </a:tblGrid>
              <a:tr h="1028700">
                <a:tc>
                  <a:txBody>
                    <a:bodyPr/>
                    <a:lstStyle/>
                    <a:p>
                      <a:pPr indent="0" lvl="0" marL="0" marR="0" rtl="0" algn="ctr">
                        <a:lnSpc>
                          <a:spcPct val="190909"/>
                        </a:lnSpc>
                        <a:spcBef>
                          <a:spcPts val="0"/>
                        </a:spcBef>
                        <a:spcAft>
                          <a:spcPts val="0"/>
                        </a:spcAft>
                        <a:buNone/>
                      </a:pPr>
                      <a:r>
                        <a:t/>
                      </a:r>
                      <a:endParaRPr sz="1100" u="none" cap="none" strike="noStrike"/>
                    </a:p>
                  </a:txBody>
                  <a:tcPr marT="190500" marB="190500" marR="190500" marL="190500" anchor="ctr">
                    <a:lnL cap="flat" cmpd="sng" w="9525">
                      <a:solidFill>
                        <a:srgbClr val="FF9999"/>
                      </a:solidFill>
                      <a:prstDash val="solid"/>
                      <a:round/>
                      <a:headEnd len="sm" w="sm" type="none"/>
                      <a:tailEnd len="sm" w="sm" type="none"/>
                    </a:lnL>
                    <a:lnR cap="flat" cmpd="sng" w="9525">
                      <a:solidFill>
                        <a:srgbClr val="FF9999"/>
                      </a:solidFill>
                      <a:prstDash val="solid"/>
                      <a:round/>
                      <a:headEnd len="sm" w="sm" type="none"/>
                      <a:tailEnd len="sm" w="sm" type="none"/>
                    </a:lnR>
                    <a:lnT cap="flat" cmpd="sng" w="9525">
                      <a:solidFill>
                        <a:srgbClr val="FF9999"/>
                      </a:solidFill>
                      <a:prstDash val="solid"/>
                      <a:round/>
                      <a:headEnd len="sm" w="sm" type="none"/>
                      <a:tailEnd len="sm" w="sm" type="none"/>
                    </a:lnT>
                    <a:lnB cap="flat" cmpd="sng" w="9525">
                      <a:solidFill>
                        <a:srgbClr val="FF9999"/>
                      </a:solidFill>
                      <a:prstDash val="solid"/>
                      <a:round/>
                      <a:headEnd len="sm" w="sm" type="none"/>
                      <a:tailEnd len="sm" w="sm" type="none"/>
                    </a:lnB>
                    <a:solidFill>
                      <a:srgbClr val="FF9999"/>
                    </a:solidFill>
                  </a:tcPr>
                </a:tc>
                <a:tc>
                  <a:txBody>
                    <a:bodyPr/>
                    <a:lstStyle/>
                    <a:p>
                      <a:pPr indent="0" lvl="0" marL="0" marR="0" rtl="0" algn="ctr">
                        <a:lnSpc>
                          <a:spcPct val="190909"/>
                        </a:lnSpc>
                        <a:spcBef>
                          <a:spcPts val="0"/>
                        </a:spcBef>
                        <a:spcAft>
                          <a:spcPts val="0"/>
                        </a:spcAft>
                        <a:buNone/>
                      </a:pPr>
                      <a:r>
                        <a:t/>
                      </a:r>
                      <a:endParaRPr sz="1100" u="none" cap="none" strike="noStrike"/>
                    </a:p>
                  </a:txBody>
                  <a:tcPr marT="190500" marB="190500" marR="190500" marL="190500" anchor="ctr">
                    <a:lnL cap="flat" cmpd="sng" w="9525">
                      <a:solidFill>
                        <a:srgbClr val="FF9999"/>
                      </a:solidFill>
                      <a:prstDash val="solid"/>
                      <a:round/>
                      <a:headEnd len="sm" w="sm" type="none"/>
                      <a:tailEnd len="sm" w="sm" type="none"/>
                    </a:lnL>
                    <a:lnR cap="flat" cmpd="sng" w="9525">
                      <a:solidFill>
                        <a:srgbClr val="FF9999"/>
                      </a:solidFill>
                      <a:prstDash val="solid"/>
                      <a:round/>
                      <a:headEnd len="sm" w="sm" type="none"/>
                      <a:tailEnd len="sm" w="sm" type="none"/>
                    </a:lnR>
                    <a:lnT cap="flat" cmpd="sng" w="9525">
                      <a:solidFill>
                        <a:srgbClr val="FF9999"/>
                      </a:solidFill>
                      <a:prstDash val="solid"/>
                      <a:round/>
                      <a:headEnd len="sm" w="sm" type="none"/>
                      <a:tailEnd len="sm" w="sm" type="none"/>
                    </a:lnT>
                    <a:lnB cap="flat" cmpd="sng" w="9525">
                      <a:solidFill>
                        <a:srgbClr val="FF9999"/>
                      </a:solidFill>
                      <a:prstDash val="solid"/>
                      <a:round/>
                      <a:headEnd len="sm" w="sm" type="none"/>
                      <a:tailEnd len="sm" w="sm" type="none"/>
                    </a:lnB>
                    <a:solidFill>
                      <a:srgbClr val="FF9999"/>
                    </a:solidFill>
                  </a:tcPr>
                </a:tc>
                <a:tc>
                  <a:txBody>
                    <a:bodyPr/>
                    <a:lstStyle/>
                    <a:p>
                      <a:pPr indent="0" lvl="0" marL="0" marR="0" rtl="0" algn="ctr">
                        <a:lnSpc>
                          <a:spcPct val="190909"/>
                        </a:lnSpc>
                        <a:spcBef>
                          <a:spcPts val="0"/>
                        </a:spcBef>
                        <a:spcAft>
                          <a:spcPts val="0"/>
                        </a:spcAft>
                        <a:buNone/>
                      </a:pPr>
                      <a:r>
                        <a:t/>
                      </a:r>
                      <a:endParaRPr sz="1100" u="none" cap="none" strike="noStrike"/>
                    </a:p>
                  </a:txBody>
                  <a:tcPr marT="190500" marB="190500" marR="190500" marL="190500" anchor="ctr">
                    <a:lnL cap="flat" cmpd="sng" w="9525">
                      <a:solidFill>
                        <a:srgbClr val="FF9999"/>
                      </a:solidFill>
                      <a:prstDash val="solid"/>
                      <a:round/>
                      <a:headEnd len="sm" w="sm" type="none"/>
                      <a:tailEnd len="sm" w="sm" type="none"/>
                    </a:lnL>
                    <a:lnR cap="flat" cmpd="sng" w="9525">
                      <a:solidFill>
                        <a:srgbClr val="FF9999"/>
                      </a:solidFill>
                      <a:prstDash val="solid"/>
                      <a:round/>
                      <a:headEnd len="sm" w="sm" type="none"/>
                      <a:tailEnd len="sm" w="sm" type="none"/>
                    </a:lnR>
                    <a:lnT cap="flat" cmpd="sng" w="9525">
                      <a:solidFill>
                        <a:srgbClr val="FF9999"/>
                      </a:solidFill>
                      <a:prstDash val="solid"/>
                      <a:round/>
                      <a:headEnd len="sm" w="sm" type="none"/>
                      <a:tailEnd len="sm" w="sm" type="none"/>
                    </a:lnT>
                    <a:lnB cap="flat" cmpd="sng" w="9525">
                      <a:solidFill>
                        <a:srgbClr val="FF9999"/>
                      </a:solidFill>
                      <a:prstDash val="solid"/>
                      <a:round/>
                      <a:headEnd len="sm" w="sm" type="none"/>
                      <a:tailEnd len="sm" w="sm" type="none"/>
                    </a:lnB>
                    <a:solidFill>
                      <a:srgbClr val="FF9999"/>
                    </a:solidFill>
                  </a:tcPr>
                </a:tc>
              </a:tr>
              <a:tr h="1028700">
                <a:tc>
                  <a:txBody>
                    <a:bodyPr/>
                    <a:lstStyle/>
                    <a:p>
                      <a:pPr indent="0" lvl="0" marL="0" marR="0" rtl="0" algn="ctr">
                        <a:lnSpc>
                          <a:spcPct val="190909"/>
                        </a:lnSpc>
                        <a:spcBef>
                          <a:spcPts val="0"/>
                        </a:spcBef>
                        <a:spcAft>
                          <a:spcPts val="0"/>
                        </a:spcAft>
                        <a:buNone/>
                      </a:pPr>
                      <a:r>
                        <a:t/>
                      </a:r>
                      <a:endParaRPr sz="1100" u="none" cap="none" strike="noStrike"/>
                    </a:p>
                  </a:txBody>
                  <a:tcPr marT="190500" marB="190500" marR="190500" marL="190500" anchor="ctr">
                    <a:lnL cap="flat" cmpd="sng" w="9525">
                      <a:solidFill>
                        <a:srgbClr val="FF9999"/>
                      </a:solidFill>
                      <a:prstDash val="solid"/>
                      <a:round/>
                      <a:headEnd len="sm" w="sm" type="none"/>
                      <a:tailEnd len="sm" w="sm" type="none"/>
                    </a:lnL>
                    <a:lnR cap="flat" cmpd="sng" w="9525">
                      <a:solidFill>
                        <a:srgbClr val="FF9999"/>
                      </a:solidFill>
                      <a:prstDash val="solid"/>
                      <a:round/>
                      <a:headEnd len="sm" w="sm" type="none"/>
                      <a:tailEnd len="sm" w="sm" type="none"/>
                    </a:lnR>
                    <a:lnT cap="flat" cmpd="sng" w="9525">
                      <a:solidFill>
                        <a:srgbClr val="FF9999"/>
                      </a:solidFill>
                      <a:prstDash val="solid"/>
                      <a:round/>
                      <a:headEnd len="sm" w="sm" type="none"/>
                      <a:tailEnd len="sm" w="sm" type="none"/>
                    </a:lnT>
                    <a:lnB cap="flat" cmpd="sng" w="9525">
                      <a:solidFill>
                        <a:srgbClr val="FF9999"/>
                      </a:solidFill>
                      <a:prstDash val="solid"/>
                      <a:round/>
                      <a:headEnd len="sm" w="sm" type="none"/>
                      <a:tailEnd len="sm" w="sm" type="none"/>
                    </a:lnB>
                    <a:solidFill>
                      <a:srgbClr val="FFCDCD"/>
                    </a:solidFill>
                  </a:tcPr>
                </a:tc>
                <a:tc>
                  <a:txBody>
                    <a:bodyPr/>
                    <a:lstStyle/>
                    <a:p>
                      <a:pPr indent="0" lvl="0" marL="0" marR="0" rtl="0" algn="ctr">
                        <a:lnSpc>
                          <a:spcPct val="190909"/>
                        </a:lnSpc>
                        <a:spcBef>
                          <a:spcPts val="0"/>
                        </a:spcBef>
                        <a:spcAft>
                          <a:spcPts val="0"/>
                        </a:spcAft>
                        <a:buNone/>
                      </a:pPr>
                      <a:r>
                        <a:t/>
                      </a:r>
                      <a:endParaRPr sz="1100" u="none" cap="none" strike="noStrike"/>
                    </a:p>
                  </a:txBody>
                  <a:tcPr marT="190500" marB="190500" marR="190500" marL="190500" anchor="ctr">
                    <a:lnL cap="flat" cmpd="sng" w="9525">
                      <a:solidFill>
                        <a:srgbClr val="FF9999"/>
                      </a:solidFill>
                      <a:prstDash val="solid"/>
                      <a:round/>
                      <a:headEnd len="sm" w="sm" type="none"/>
                      <a:tailEnd len="sm" w="sm" type="none"/>
                    </a:lnL>
                    <a:lnR cap="flat" cmpd="sng" w="9525">
                      <a:solidFill>
                        <a:srgbClr val="FF9999"/>
                      </a:solidFill>
                      <a:prstDash val="solid"/>
                      <a:round/>
                      <a:headEnd len="sm" w="sm" type="none"/>
                      <a:tailEnd len="sm" w="sm" type="none"/>
                    </a:lnR>
                    <a:lnT cap="flat" cmpd="sng" w="9525">
                      <a:solidFill>
                        <a:srgbClr val="FF9999"/>
                      </a:solidFill>
                      <a:prstDash val="solid"/>
                      <a:round/>
                      <a:headEnd len="sm" w="sm" type="none"/>
                      <a:tailEnd len="sm" w="sm" type="none"/>
                    </a:lnT>
                    <a:lnB cap="flat" cmpd="sng" w="9525">
                      <a:solidFill>
                        <a:srgbClr val="FF9999"/>
                      </a:solidFill>
                      <a:prstDash val="solid"/>
                      <a:round/>
                      <a:headEnd len="sm" w="sm" type="none"/>
                      <a:tailEnd len="sm" w="sm" type="none"/>
                    </a:lnB>
                    <a:solidFill>
                      <a:srgbClr val="FFE3E3"/>
                    </a:solidFill>
                  </a:tcPr>
                </a:tc>
                <a:tc>
                  <a:txBody>
                    <a:bodyPr/>
                    <a:lstStyle/>
                    <a:p>
                      <a:pPr indent="0" lvl="0" marL="0" marR="0" rtl="0" algn="ctr">
                        <a:lnSpc>
                          <a:spcPct val="190909"/>
                        </a:lnSpc>
                        <a:spcBef>
                          <a:spcPts val="0"/>
                        </a:spcBef>
                        <a:spcAft>
                          <a:spcPts val="0"/>
                        </a:spcAft>
                        <a:buNone/>
                      </a:pPr>
                      <a:r>
                        <a:t/>
                      </a:r>
                      <a:endParaRPr sz="1100" u="none" cap="none" strike="noStrike"/>
                    </a:p>
                  </a:txBody>
                  <a:tcPr marT="190500" marB="190500" marR="190500" marL="190500" anchor="ctr">
                    <a:lnL cap="flat" cmpd="sng" w="9525">
                      <a:solidFill>
                        <a:srgbClr val="FF9999"/>
                      </a:solidFill>
                      <a:prstDash val="solid"/>
                      <a:round/>
                      <a:headEnd len="sm" w="sm" type="none"/>
                      <a:tailEnd len="sm" w="sm" type="none"/>
                    </a:lnL>
                    <a:lnR cap="flat" cmpd="sng" w="9525">
                      <a:solidFill>
                        <a:srgbClr val="FF9999"/>
                      </a:solidFill>
                      <a:prstDash val="solid"/>
                      <a:round/>
                      <a:headEnd len="sm" w="sm" type="none"/>
                      <a:tailEnd len="sm" w="sm" type="none"/>
                    </a:lnR>
                    <a:lnT cap="flat" cmpd="sng" w="9525">
                      <a:solidFill>
                        <a:srgbClr val="FF9999"/>
                      </a:solidFill>
                      <a:prstDash val="solid"/>
                      <a:round/>
                      <a:headEnd len="sm" w="sm" type="none"/>
                      <a:tailEnd len="sm" w="sm" type="none"/>
                    </a:lnT>
                    <a:lnB cap="flat" cmpd="sng" w="9525">
                      <a:solidFill>
                        <a:srgbClr val="FF9999"/>
                      </a:solidFill>
                      <a:prstDash val="solid"/>
                      <a:round/>
                      <a:headEnd len="sm" w="sm" type="none"/>
                      <a:tailEnd len="sm" w="sm" type="none"/>
                    </a:lnB>
                    <a:solidFill>
                      <a:srgbClr val="FFE3E3"/>
                    </a:solidFill>
                  </a:tcPr>
                </a:tc>
              </a:tr>
              <a:tr h="1028700">
                <a:tc>
                  <a:txBody>
                    <a:bodyPr/>
                    <a:lstStyle/>
                    <a:p>
                      <a:pPr indent="0" lvl="0" marL="0" marR="0" rtl="0" algn="ctr">
                        <a:lnSpc>
                          <a:spcPct val="190909"/>
                        </a:lnSpc>
                        <a:spcBef>
                          <a:spcPts val="0"/>
                        </a:spcBef>
                        <a:spcAft>
                          <a:spcPts val="0"/>
                        </a:spcAft>
                        <a:buNone/>
                      </a:pPr>
                      <a:r>
                        <a:t/>
                      </a:r>
                      <a:endParaRPr sz="1100" u="none" cap="none" strike="noStrike"/>
                    </a:p>
                  </a:txBody>
                  <a:tcPr marT="190500" marB="190500" marR="190500" marL="190500" anchor="ctr">
                    <a:lnL cap="flat" cmpd="sng" w="9525">
                      <a:solidFill>
                        <a:srgbClr val="FF9999"/>
                      </a:solidFill>
                      <a:prstDash val="solid"/>
                      <a:round/>
                      <a:headEnd len="sm" w="sm" type="none"/>
                      <a:tailEnd len="sm" w="sm" type="none"/>
                    </a:lnL>
                    <a:lnR cap="flat" cmpd="sng" w="9525">
                      <a:solidFill>
                        <a:srgbClr val="FF9999"/>
                      </a:solidFill>
                      <a:prstDash val="solid"/>
                      <a:round/>
                      <a:headEnd len="sm" w="sm" type="none"/>
                      <a:tailEnd len="sm" w="sm" type="none"/>
                    </a:lnR>
                    <a:lnT cap="flat" cmpd="sng" w="9525">
                      <a:solidFill>
                        <a:srgbClr val="FF9999"/>
                      </a:solidFill>
                      <a:prstDash val="solid"/>
                      <a:round/>
                      <a:headEnd len="sm" w="sm" type="none"/>
                      <a:tailEnd len="sm" w="sm" type="none"/>
                    </a:lnT>
                    <a:lnB cap="flat" cmpd="sng" w="9525">
                      <a:solidFill>
                        <a:srgbClr val="FF9999"/>
                      </a:solidFill>
                      <a:prstDash val="solid"/>
                      <a:round/>
                      <a:headEnd len="sm" w="sm" type="none"/>
                      <a:tailEnd len="sm" w="sm" type="none"/>
                    </a:lnB>
                    <a:solidFill>
                      <a:srgbClr val="FFCDCD"/>
                    </a:solidFill>
                  </a:tcPr>
                </a:tc>
                <a:tc>
                  <a:txBody>
                    <a:bodyPr/>
                    <a:lstStyle/>
                    <a:p>
                      <a:pPr indent="0" lvl="0" marL="0" marR="0" rtl="0" algn="ctr">
                        <a:lnSpc>
                          <a:spcPct val="190909"/>
                        </a:lnSpc>
                        <a:spcBef>
                          <a:spcPts val="0"/>
                        </a:spcBef>
                        <a:spcAft>
                          <a:spcPts val="0"/>
                        </a:spcAft>
                        <a:buNone/>
                      </a:pPr>
                      <a:r>
                        <a:t/>
                      </a:r>
                      <a:endParaRPr sz="1100" u="none" cap="none" strike="noStrike"/>
                    </a:p>
                  </a:txBody>
                  <a:tcPr marT="190500" marB="190500" marR="190500" marL="190500" anchor="ctr">
                    <a:lnL cap="flat" cmpd="sng" w="9525">
                      <a:solidFill>
                        <a:srgbClr val="FF9999"/>
                      </a:solidFill>
                      <a:prstDash val="solid"/>
                      <a:round/>
                      <a:headEnd len="sm" w="sm" type="none"/>
                      <a:tailEnd len="sm" w="sm" type="none"/>
                    </a:lnL>
                    <a:lnR cap="flat" cmpd="sng" w="9525">
                      <a:solidFill>
                        <a:srgbClr val="FF9999"/>
                      </a:solidFill>
                      <a:prstDash val="solid"/>
                      <a:round/>
                      <a:headEnd len="sm" w="sm" type="none"/>
                      <a:tailEnd len="sm" w="sm" type="none"/>
                    </a:lnR>
                    <a:lnT cap="flat" cmpd="sng" w="9525">
                      <a:solidFill>
                        <a:srgbClr val="FF9999"/>
                      </a:solidFill>
                      <a:prstDash val="solid"/>
                      <a:round/>
                      <a:headEnd len="sm" w="sm" type="none"/>
                      <a:tailEnd len="sm" w="sm" type="none"/>
                    </a:lnT>
                    <a:lnB cap="flat" cmpd="sng" w="9525">
                      <a:solidFill>
                        <a:srgbClr val="FF9999"/>
                      </a:solidFill>
                      <a:prstDash val="solid"/>
                      <a:round/>
                      <a:headEnd len="sm" w="sm" type="none"/>
                      <a:tailEnd len="sm" w="sm" type="none"/>
                    </a:lnB>
                    <a:solidFill>
                      <a:srgbClr val="FFE3E3"/>
                    </a:solidFill>
                  </a:tcPr>
                </a:tc>
                <a:tc>
                  <a:txBody>
                    <a:bodyPr/>
                    <a:lstStyle/>
                    <a:p>
                      <a:pPr indent="0" lvl="0" marL="0" marR="0" rtl="0" algn="ctr">
                        <a:lnSpc>
                          <a:spcPct val="190909"/>
                        </a:lnSpc>
                        <a:spcBef>
                          <a:spcPts val="0"/>
                        </a:spcBef>
                        <a:spcAft>
                          <a:spcPts val="0"/>
                        </a:spcAft>
                        <a:buNone/>
                      </a:pPr>
                      <a:r>
                        <a:t/>
                      </a:r>
                      <a:endParaRPr sz="1100" u="none" cap="none" strike="noStrike"/>
                    </a:p>
                  </a:txBody>
                  <a:tcPr marT="190500" marB="190500" marR="190500" marL="190500" anchor="ctr">
                    <a:lnL cap="flat" cmpd="sng" w="9525">
                      <a:solidFill>
                        <a:srgbClr val="FF9999"/>
                      </a:solidFill>
                      <a:prstDash val="solid"/>
                      <a:round/>
                      <a:headEnd len="sm" w="sm" type="none"/>
                      <a:tailEnd len="sm" w="sm" type="none"/>
                    </a:lnL>
                    <a:lnR cap="flat" cmpd="sng" w="9525">
                      <a:solidFill>
                        <a:srgbClr val="FF9999"/>
                      </a:solidFill>
                      <a:prstDash val="solid"/>
                      <a:round/>
                      <a:headEnd len="sm" w="sm" type="none"/>
                      <a:tailEnd len="sm" w="sm" type="none"/>
                    </a:lnR>
                    <a:lnT cap="flat" cmpd="sng" w="9525">
                      <a:solidFill>
                        <a:srgbClr val="FF9999"/>
                      </a:solidFill>
                      <a:prstDash val="solid"/>
                      <a:round/>
                      <a:headEnd len="sm" w="sm" type="none"/>
                      <a:tailEnd len="sm" w="sm" type="none"/>
                    </a:lnT>
                    <a:lnB cap="flat" cmpd="sng" w="9525">
                      <a:solidFill>
                        <a:srgbClr val="FF9999"/>
                      </a:solidFill>
                      <a:prstDash val="solid"/>
                      <a:round/>
                      <a:headEnd len="sm" w="sm" type="none"/>
                      <a:tailEnd len="sm" w="sm" type="none"/>
                    </a:lnB>
                    <a:solidFill>
                      <a:srgbClr val="FFE3E3"/>
                    </a:solidFill>
                  </a:tcPr>
                </a:tc>
              </a:tr>
              <a:tr h="1028700">
                <a:tc>
                  <a:txBody>
                    <a:bodyPr/>
                    <a:lstStyle/>
                    <a:p>
                      <a:pPr indent="0" lvl="0" marL="0" marR="0" rtl="0" algn="ctr">
                        <a:lnSpc>
                          <a:spcPct val="190909"/>
                        </a:lnSpc>
                        <a:spcBef>
                          <a:spcPts val="0"/>
                        </a:spcBef>
                        <a:spcAft>
                          <a:spcPts val="0"/>
                        </a:spcAft>
                        <a:buNone/>
                      </a:pPr>
                      <a:r>
                        <a:t/>
                      </a:r>
                      <a:endParaRPr sz="1100" u="none" cap="none" strike="noStrike"/>
                    </a:p>
                  </a:txBody>
                  <a:tcPr marT="190500" marB="190500" marR="190500" marL="190500" anchor="ctr">
                    <a:lnL cap="flat" cmpd="sng" w="9525">
                      <a:solidFill>
                        <a:srgbClr val="FF9999"/>
                      </a:solidFill>
                      <a:prstDash val="solid"/>
                      <a:round/>
                      <a:headEnd len="sm" w="sm" type="none"/>
                      <a:tailEnd len="sm" w="sm" type="none"/>
                    </a:lnL>
                    <a:lnR cap="flat" cmpd="sng" w="9525">
                      <a:solidFill>
                        <a:srgbClr val="FF9999"/>
                      </a:solidFill>
                      <a:prstDash val="solid"/>
                      <a:round/>
                      <a:headEnd len="sm" w="sm" type="none"/>
                      <a:tailEnd len="sm" w="sm" type="none"/>
                    </a:lnR>
                    <a:lnT cap="flat" cmpd="sng" w="9525">
                      <a:solidFill>
                        <a:srgbClr val="FF9999"/>
                      </a:solidFill>
                      <a:prstDash val="solid"/>
                      <a:round/>
                      <a:headEnd len="sm" w="sm" type="none"/>
                      <a:tailEnd len="sm" w="sm" type="none"/>
                    </a:lnT>
                    <a:lnB cap="flat" cmpd="sng" w="9525">
                      <a:solidFill>
                        <a:srgbClr val="FF9999"/>
                      </a:solidFill>
                      <a:prstDash val="solid"/>
                      <a:round/>
                      <a:headEnd len="sm" w="sm" type="none"/>
                      <a:tailEnd len="sm" w="sm" type="none"/>
                    </a:lnB>
                    <a:solidFill>
                      <a:srgbClr val="FFCDCD"/>
                    </a:solidFill>
                  </a:tcPr>
                </a:tc>
                <a:tc>
                  <a:txBody>
                    <a:bodyPr/>
                    <a:lstStyle/>
                    <a:p>
                      <a:pPr indent="0" lvl="0" marL="0" marR="0" rtl="0" algn="ctr">
                        <a:lnSpc>
                          <a:spcPct val="190909"/>
                        </a:lnSpc>
                        <a:spcBef>
                          <a:spcPts val="0"/>
                        </a:spcBef>
                        <a:spcAft>
                          <a:spcPts val="0"/>
                        </a:spcAft>
                        <a:buNone/>
                      </a:pPr>
                      <a:r>
                        <a:t/>
                      </a:r>
                      <a:endParaRPr sz="1100" u="none" cap="none" strike="noStrike"/>
                    </a:p>
                  </a:txBody>
                  <a:tcPr marT="190500" marB="190500" marR="190500" marL="190500" anchor="ctr">
                    <a:lnL cap="flat" cmpd="sng" w="9525">
                      <a:solidFill>
                        <a:srgbClr val="FF9999"/>
                      </a:solidFill>
                      <a:prstDash val="solid"/>
                      <a:round/>
                      <a:headEnd len="sm" w="sm" type="none"/>
                      <a:tailEnd len="sm" w="sm" type="none"/>
                    </a:lnL>
                    <a:lnR cap="flat" cmpd="sng" w="9525">
                      <a:solidFill>
                        <a:srgbClr val="FF9999"/>
                      </a:solidFill>
                      <a:prstDash val="solid"/>
                      <a:round/>
                      <a:headEnd len="sm" w="sm" type="none"/>
                      <a:tailEnd len="sm" w="sm" type="none"/>
                    </a:lnR>
                    <a:lnT cap="flat" cmpd="sng" w="9525">
                      <a:solidFill>
                        <a:srgbClr val="FF9999"/>
                      </a:solidFill>
                      <a:prstDash val="solid"/>
                      <a:round/>
                      <a:headEnd len="sm" w="sm" type="none"/>
                      <a:tailEnd len="sm" w="sm" type="none"/>
                    </a:lnT>
                    <a:lnB cap="flat" cmpd="sng" w="9525">
                      <a:solidFill>
                        <a:srgbClr val="FF9999"/>
                      </a:solidFill>
                      <a:prstDash val="solid"/>
                      <a:round/>
                      <a:headEnd len="sm" w="sm" type="none"/>
                      <a:tailEnd len="sm" w="sm" type="none"/>
                    </a:lnB>
                    <a:solidFill>
                      <a:srgbClr val="FFE3E3"/>
                    </a:solidFill>
                  </a:tcPr>
                </a:tc>
                <a:tc>
                  <a:txBody>
                    <a:bodyPr/>
                    <a:lstStyle/>
                    <a:p>
                      <a:pPr indent="0" lvl="0" marL="0" marR="0" rtl="0" algn="ctr">
                        <a:lnSpc>
                          <a:spcPct val="190909"/>
                        </a:lnSpc>
                        <a:spcBef>
                          <a:spcPts val="0"/>
                        </a:spcBef>
                        <a:spcAft>
                          <a:spcPts val="0"/>
                        </a:spcAft>
                        <a:buNone/>
                      </a:pPr>
                      <a:r>
                        <a:t/>
                      </a:r>
                      <a:endParaRPr sz="1100" u="none" cap="none" strike="noStrike"/>
                    </a:p>
                  </a:txBody>
                  <a:tcPr marT="190500" marB="190500" marR="190500" marL="190500" anchor="ctr">
                    <a:lnL cap="flat" cmpd="sng" w="9525">
                      <a:solidFill>
                        <a:srgbClr val="FF9999"/>
                      </a:solidFill>
                      <a:prstDash val="solid"/>
                      <a:round/>
                      <a:headEnd len="sm" w="sm" type="none"/>
                      <a:tailEnd len="sm" w="sm" type="none"/>
                    </a:lnL>
                    <a:lnR cap="flat" cmpd="sng" w="9525">
                      <a:solidFill>
                        <a:srgbClr val="FF9999"/>
                      </a:solidFill>
                      <a:prstDash val="solid"/>
                      <a:round/>
                      <a:headEnd len="sm" w="sm" type="none"/>
                      <a:tailEnd len="sm" w="sm" type="none"/>
                    </a:lnR>
                    <a:lnT cap="flat" cmpd="sng" w="9525">
                      <a:solidFill>
                        <a:srgbClr val="FF9999"/>
                      </a:solidFill>
                      <a:prstDash val="solid"/>
                      <a:round/>
                      <a:headEnd len="sm" w="sm" type="none"/>
                      <a:tailEnd len="sm" w="sm" type="none"/>
                    </a:lnT>
                    <a:lnB cap="flat" cmpd="sng" w="9525">
                      <a:solidFill>
                        <a:srgbClr val="FF9999"/>
                      </a:solidFill>
                      <a:prstDash val="solid"/>
                      <a:round/>
                      <a:headEnd len="sm" w="sm" type="none"/>
                      <a:tailEnd len="sm" w="sm" type="none"/>
                    </a:lnB>
                    <a:solidFill>
                      <a:srgbClr val="FFE3E3"/>
                    </a:solidFill>
                  </a:tcPr>
                </a:tc>
              </a:tr>
            </a:tbl>
          </a:graphicData>
        </a:graphic>
      </p:graphicFrame>
      <p:sp>
        <p:nvSpPr>
          <p:cNvPr id="281" name="Google Shape;281;p16"/>
          <p:cNvSpPr txBox="1"/>
          <p:nvPr/>
        </p:nvSpPr>
        <p:spPr>
          <a:xfrm>
            <a:off x="0" y="55047"/>
            <a:ext cx="6694362" cy="985432"/>
          </a:xfrm>
          <a:prstGeom prst="rect">
            <a:avLst/>
          </a:prstGeom>
          <a:noFill/>
          <a:ln>
            <a:noFill/>
          </a:ln>
        </p:spPr>
        <p:txBody>
          <a:bodyPr anchorCtr="0" anchor="t" bIns="0" lIns="0" spcFirstLastPara="1" rIns="0" wrap="square" tIns="0">
            <a:spAutoFit/>
          </a:bodyPr>
          <a:lstStyle/>
          <a:p>
            <a:pPr indent="0" lvl="0" marL="0" marR="0" rtl="0" algn="l">
              <a:lnSpc>
                <a:spcPct val="123001"/>
              </a:lnSpc>
              <a:spcBef>
                <a:spcPts val="0"/>
              </a:spcBef>
              <a:spcAft>
                <a:spcPts val="0"/>
              </a:spcAft>
              <a:buNone/>
            </a:pPr>
            <a:r>
              <a:rPr b="0" i="0" lang="en-US" sz="6356" u="none" cap="none" strike="noStrike">
                <a:solidFill>
                  <a:srgbClr val="005035"/>
                </a:solidFill>
                <a:latin typeface="Arial"/>
                <a:ea typeface="Arial"/>
                <a:cs typeface="Arial"/>
                <a:sym typeface="Arial"/>
              </a:rPr>
              <a:t>CORE SKILL SIX</a:t>
            </a:r>
            <a:endParaRPr/>
          </a:p>
        </p:txBody>
      </p:sp>
      <p:sp>
        <p:nvSpPr>
          <p:cNvPr id="282" name="Google Shape;282;p16"/>
          <p:cNvSpPr txBox="1"/>
          <p:nvPr/>
        </p:nvSpPr>
        <p:spPr>
          <a:xfrm>
            <a:off x="476182" y="1573835"/>
            <a:ext cx="11313900" cy="978900"/>
          </a:xfrm>
          <a:prstGeom prst="rect">
            <a:avLst/>
          </a:prstGeom>
          <a:noFill/>
          <a:ln>
            <a:noFill/>
          </a:ln>
        </p:spPr>
        <p:txBody>
          <a:bodyPr anchorCtr="0" anchor="t" bIns="0" lIns="0" spcFirstLastPara="1" rIns="0" wrap="square" tIns="0">
            <a:spAutoFit/>
          </a:bodyPr>
          <a:lstStyle/>
          <a:p>
            <a:pPr indent="0" lvl="0" marL="914400" marR="0" rtl="0" algn="l">
              <a:lnSpc>
                <a:spcPct val="140022"/>
              </a:lnSpc>
              <a:spcBef>
                <a:spcPts val="0"/>
              </a:spcBef>
              <a:spcAft>
                <a:spcPts val="0"/>
              </a:spcAft>
              <a:buNone/>
            </a:pPr>
            <a:r>
              <a:rPr b="1" i="0" lang="en-US" sz="6359" u="none" cap="none" strike="noStrike">
                <a:solidFill>
                  <a:srgbClr val="005035"/>
                </a:solidFill>
              </a:rPr>
              <a:t>Organize tables </a:t>
            </a:r>
            <a:endParaRPr b="1"/>
          </a:p>
        </p:txBody>
      </p:sp>
      <p:sp>
        <p:nvSpPr>
          <p:cNvPr id="283" name="Google Shape;283;p16"/>
          <p:cNvSpPr txBox="1"/>
          <p:nvPr/>
        </p:nvSpPr>
        <p:spPr>
          <a:xfrm>
            <a:off x="728617" y="3781425"/>
            <a:ext cx="5965746" cy="2657475"/>
          </a:xfrm>
          <a:prstGeom prst="rect">
            <a:avLst/>
          </a:prstGeom>
          <a:noFill/>
          <a:ln>
            <a:noFill/>
          </a:ln>
        </p:spPr>
        <p:txBody>
          <a:bodyPr anchorCtr="0" anchor="t" bIns="0" lIns="0" spcFirstLastPara="1" rIns="0" wrap="square" tIns="0">
            <a:spAutoFit/>
          </a:bodyPr>
          <a:lstStyle/>
          <a:p>
            <a:pPr indent="-323850" lvl="1" marL="647700" marR="0" rtl="0" algn="l">
              <a:lnSpc>
                <a:spcPct val="140000"/>
              </a:lnSpc>
              <a:spcBef>
                <a:spcPts val="0"/>
              </a:spcBef>
              <a:spcAft>
                <a:spcPts val="0"/>
              </a:spcAft>
              <a:buClr>
                <a:srgbClr val="005035"/>
              </a:buClr>
              <a:buSzPts val="3000"/>
              <a:buFont typeface="Arial"/>
              <a:buChar char="•"/>
            </a:pPr>
            <a:r>
              <a:rPr b="1" i="0" lang="en-US" sz="3000" u="none" cap="none" strike="noStrike">
                <a:solidFill>
                  <a:srgbClr val="005035"/>
                </a:solidFill>
                <a:latin typeface="Ultra"/>
                <a:ea typeface="Ultra"/>
                <a:cs typeface="Ultra"/>
                <a:sym typeface="Ultra"/>
              </a:rPr>
              <a:t>Tables should be concise</a:t>
            </a:r>
            <a:endParaRPr/>
          </a:p>
          <a:p>
            <a:pPr indent="-323850" lvl="1" marL="647700" marR="0" rtl="0" algn="l">
              <a:lnSpc>
                <a:spcPct val="140000"/>
              </a:lnSpc>
              <a:spcBef>
                <a:spcPts val="0"/>
              </a:spcBef>
              <a:spcAft>
                <a:spcPts val="0"/>
              </a:spcAft>
              <a:buClr>
                <a:srgbClr val="005035"/>
              </a:buClr>
              <a:buSzPts val="3000"/>
              <a:buFont typeface="Arial"/>
              <a:buChar char="•"/>
            </a:pPr>
            <a:r>
              <a:rPr b="1" i="0" lang="en-US" sz="3000" u="none" cap="none" strike="noStrike">
                <a:solidFill>
                  <a:srgbClr val="005035"/>
                </a:solidFill>
                <a:latin typeface="Ultra"/>
                <a:ea typeface="Ultra"/>
                <a:cs typeface="Ultra"/>
                <a:sym typeface="Ultra"/>
              </a:rPr>
              <a:t>Include all lables</a:t>
            </a:r>
            <a:endParaRPr/>
          </a:p>
          <a:p>
            <a:pPr indent="-323850" lvl="1" marL="647700" marR="0" rtl="0" algn="l">
              <a:lnSpc>
                <a:spcPct val="140000"/>
              </a:lnSpc>
              <a:spcBef>
                <a:spcPts val="0"/>
              </a:spcBef>
              <a:spcAft>
                <a:spcPts val="0"/>
              </a:spcAft>
              <a:buClr>
                <a:srgbClr val="005035"/>
              </a:buClr>
              <a:buSzPts val="3000"/>
              <a:buFont typeface="Arial"/>
              <a:buChar char="•"/>
            </a:pPr>
            <a:r>
              <a:rPr b="1" i="0" lang="en-US" sz="3000" u="none" cap="none" strike="noStrike">
                <a:solidFill>
                  <a:srgbClr val="005035"/>
                </a:solidFill>
                <a:latin typeface="Ultra"/>
                <a:ea typeface="Ultra"/>
                <a:cs typeface="Ultra"/>
                <a:sym typeface="Ultra"/>
              </a:rPr>
              <a:t>No empty cels</a:t>
            </a:r>
            <a:endParaRPr/>
          </a:p>
          <a:p>
            <a:pPr indent="-323850" lvl="1" marL="647700" marR="0" rtl="0" algn="l">
              <a:lnSpc>
                <a:spcPct val="140000"/>
              </a:lnSpc>
              <a:spcBef>
                <a:spcPts val="0"/>
              </a:spcBef>
              <a:spcAft>
                <a:spcPts val="0"/>
              </a:spcAft>
              <a:buClr>
                <a:srgbClr val="005035"/>
              </a:buClr>
              <a:buSzPts val="3000"/>
              <a:buFont typeface="Arial"/>
              <a:buChar char="•"/>
            </a:pPr>
            <a:r>
              <a:rPr b="1" i="0" lang="en-US" sz="3000" u="none" cap="none" strike="noStrike">
                <a:solidFill>
                  <a:srgbClr val="005035"/>
                </a:solidFill>
                <a:latin typeface="Ultra"/>
                <a:ea typeface="Ultra"/>
                <a:cs typeface="Ultra"/>
                <a:sym typeface="Ultra"/>
              </a:rPr>
              <a:t>No merged cels</a:t>
            </a:r>
            <a:endParaRPr/>
          </a:p>
          <a:p>
            <a:pPr indent="-323850" lvl="1" marL="647700" marR="0" rtl="0" algn="l">
              <a:lnSpc>
                <a:spcPct val="140000"/>
              </a:lnSpc>
              <a:spcBef>
                <a:spcPts val="0"/>
              </a:spcBef>
              <a:spcAft>
                <a:spcPts val="0"/>
              </a:spcAft>
              <a:buClr>
                <a:srgbClr val="005035"/>
              </a:buClr>
              <a:buSzPts val="3000"/>
              <a:buFont typeface="Arial"/>
              <a:buChar char="•"/>
            </a:pPr>
            <a:r>
              <a:rPr b="1" i="0" lang="en-US" sz="3000" u="none" cap="none" strike="noStrike">
                <a:solidFill>
                  <a:srgbClr val="005035"/>
                </a:solidFill>
                <a:latin typeface="Ultra"/>
                <a:ea typeface="Ultra"/>
                <a:cs typeface="Ultra"/>
                <a:sym typeface="Ultra"/>
              </a:rPr>
              <a:t>caption or alt text if possible</a:t>
            </a:r>
            <a:endParaRPr/>
          </a:p>
        </p:txBody>
      </p:sp>
      <p:sp>
        <p:nvSpPr>
          <p:cNvPr id="284" name="Google Shape;284;p16"/>
          <p:cNvSpPr txBox="1"/>
          <p:nvPr/>
        </p:nvSpPr>
        <p:spPr>
          <a:xfrm>
            <a:off x="10229255" y="7134225"/>
            <a:ext cx="6744891" cy="523875"/>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i="0" lang="en-US" sz="3000" u="none" cap="none" strike="noStrike">
                <a:solidFill>
                  <a:srgbClr val="005035"/>
                </a:solidFill>
                <a:latin typeface="Ultra"/>
                <a:ea typeface="Ultra"/>
                <a:cs typeface="Ultra"/>
                <a:sym typeface="Ultra"/>
              </a:rPr>
              <a:t>A generic figure representing a table</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8" name="Shape 288"/>
        <p:cNvGrpSpPr/>
        <p:nvPr/>
      </p:nvGrpSpPr>
      <p:grpSpPr>
        <a:xfrm>
          <a:off x="0" y="0"/>
          <a:ext cx="0" cy="0"/>
          <a:chOff x="0" y="0"/>
          <a:chExt cx="0" cy="0"/>
        </a:xfrm>
      </p:grpSpPr>
      <p:graphicFrame>
        <p:nvGraphicFramePr>
          <p:cNvPr id="289" name="Google Shape;289;p17"/>
          <p:cNvGraphicFramePr/>
          <p:nvPr/>
        </p:nvGraphicFramePr>
        <p:xfrm>
          <a:off x="5486400" y="3982502"/>
          <a:ext cx="3000000" cy="3000000"/>
        </p:xfrm>
        <a:graphic>
          <a:graphicData uri="http://schemas.openxmlformats.org/drawingml/2006/table">
            <a:tbl>
              <a:tblPr>
                <a:noFill/>
                <a:tableStyleId>{1CDA98FC-2C20-4727-955D-F477689BB905}</a:tableStyleId>
              </a:tblPr>
              <a:tblGrid>
                <a:gridCol w="1716675"/>
                <a:gridCol w="2165200"/>
                <a:gridCol w="2165200"/>
                <a:gridCol w="1268125"/>
              </a:tblGrid>
              <a:tr h="1025725">
                <a:tc>
                  <a:txBody>
                    <a:bodyPr/>
                    <a:lstStyle/>
                    <a:p>
                      <a:pPr indent="0" lvl="0" marL="0" marR="0" rtl="0" algn="ctr">
                        <a:lnSpc>
                          <a:spcPct val="229090"/>
                        </a:lnSpc>
                        <a:spcBef>
                          <a:spcPts val="0"/>
                        </a:spcBef>
                        <a:spcAft>
                          <a:spcPts val="0"/>
                        </a:spcAft>
                        <a:buNone/>
                      </a:pPr>
                      <a:r>
                        <a:t/>
                      </a:r>
                      <a:endParaRPr sz="1100" u="none" cap="none" strike="noStrike"/>
                    </a:p>
                  </a:txBody>
                  <a:tcPr marT="190500" marB="190500" marR="190500" marL="190500" anchor="ctr">
                    <a:lnL cap="flat" cmpd="sng" w="38100">
                      <a:solidFill>
                        <a:srgbClr val="000000"/>
                      </a:solidFill>
                      <a:prstDash val="solid"/>
                      <a:round/>
                      <a:headEnd len="sm" w="sm" type="none"/>
                      <a:tailEnd len="sm" w="sm" type="none"/>
                    </a:lnL>
                    <a:lnR cap="flat" cmpd="sng" w="38100">
                      <a:solidFill>
                        <a:srgbClr val="000000"/>
                      </a:solidFill>
                      <a:prstDash val="solid"/>
                      <a:round/>
                      <a:headEnd len="sm" w="sm" type="none"/>
                      <a:tailEnd len="sm" w="sm" type="none"/>
                    </a:lnR>
                    <a:lnT cap="flat" cmpd="sng" w="38100">
                      <a:solidFill>
                        <a:srgbClr val="000000"/>
                      </a:solidFill>
                      <a:prstDash val="solid"/>
                      <a:round/>
                      <a:headEnd len="sm" w="sm" type="none"/>
                      <a:tailEnd len="sm" w="sm" type="none"/>
                    </a:lnT>
                    <a:lnB cap="flat" cmpd="sng" w="38100">
                      <a:solidFill>
                        <a:srgbClr val="000000"/>
                      </a:solidFill>
                      <a:prstDash val="solid"/>
                      <a:round/>
                      <a:headEnd len="sm" w="sm" type="none"/>
                      <a:tailEnd len="sm" w="sm" type="none"/>
                    </a:lnB>
                  </a:tcPr>
                </a:tc>
                <a:tc>
                  <a:txBody>
                    <a:bodyPr/>
                    <a:lstStyle/>
                    <a:p>
                      <a:pPr indent="0" lvl="0" marL="0" marR="0" rtl="0" algn="ctr">
                        <a:lnSpc>
                          <a:spcPct val="140000"/>
                        </a:lnSpc>
                        <a:spcBef>
                          <a:spcPts val="0"/>
                        </a:spcBef>
                        <a:spcAft>
                          <a:spcPts val="0"/>
                        </a:spcAft>
                        <a:buNone/>
                      </a:pPr>
                      <a:r>
                        <a:rPr b="1" lang="en-US" sz="1800" u="none" cap="none" strike="noStrike">
                          <a:solidFill>
                            <a:srgbClr val="000000"/>
                          </a:solidFill>
                          <a:latin typeface="Ultra"/>
                          <a:ea typeface="Ultra"/>
                          <a:cs typeface="Ultra"/>
                          <a:sym typeface="Ultra"/>
                        </a:rPr>
                        <a:t>Team member</a:t>
                      </a:r>
                      <a:endParaRPr sz="1100" u="none" cap="none" strike="noStrike"/>
                    </a:p>
                  </a:txBody>
                  <a:tcPr marT="190500" marB="190500" marR="190500" marL="190500" anchor="ctr">
                    <a:lnL cap="flat" cmpd="sng" w="38100">
                      <a:solidFill>
                        <a:srgbClr val="000000"/>
                      </a:solidFill>
                      <a:prstDash val="solid"/>
                      <a:round/>
                      <a:headEnd len="sm" w="sm" type="none"/>
                      <a:tailEnd len="sm" w="sm" type="none"/>
                    </a:lnL>
                    <a:lnR cap="flat" cmpd="sng" w="38100">
                      <a:solidFill>
                        <a:srgbClr val="000000"/>
                      </a:solidFill>
                      <a:prstDash val="solid"/>
                      <a:round/>
                      <a:headEnd len="sm" w="sm" type="none"/>
                      <a:tailEnd len="sm" w="sm" type="none"/>
                    </a:lnR>
                    <a:lnT cap="flat" cmpd="sng" w="38100">
                      <a:solidFill>
                        <a:srgbClr val="000000"/>
                      </a:solidFill>
                      <a:prstDash val="solid"/>
                      <a:round/>
                      <a:headEnd len="sm" w="sm" type="none"/>
                      <a:tailEnd len="sm" w="sm" type="none"/>
                    </a:lnT>
                    <a:lnB cap="flat" cmpd="sng" w="38100">
                      <a:solidFill>
                        <a:srgbClr val="000000"/>
                      </a:solidFill>
                      <a:prstDash val="solid"/>
                      <a:round/>
                      <a:headEnd len="sm" w="sm" type="none"/>
                      <a:tailEnd len="sm" w="sm" type="none"/>
                    </a:lnB>
                  </a:tcPr>
                </a:tc>
                <a:tc>
                  <a:txBody>
                    <a:bodyPr/>
                    <a:lstStyle/>
                    <a:p>
                      <a:pPr indent="0" lvl="0" marL="0" marR="0" rtl="0" algn="ctr">
                        <a:lnSpc>
                          <a:spcPct val="140000"/>
                        </a:lnSpc>
                        <a:spcBef>
                          <a:spcPts val="0"/>
                        </a:spcBef>
                        <a:spcAft>
                          <a:spcPts val="0"/>
                        </a:spcAft>
                        <a:buNone/>
                      </a:pPr>
                      <a:r>
                        <a:rPr b="1" lang="en-US" sz="1800" u="none" cap="none" strike="noStrike">
                          <a:solidFill>
                            <a:srgbClr val="000000"/>
                          </a:solidFill>
                          <a:latin typeface="Ultra"/>
                          <a:ea typeface="Ultra"/>
                          <a:cs typeface="Ultra"/>
                          <a:sym typeface="Ultra"/>
                        </a:rPr>
                        <a:t>Topic</a:t>
                      </a:r>
                      <a:endParaRPr sz="1100" u="none" cap="none" strike="noStrike"/>
                    </a:p>
                  </a:txBody>
                  <a:tcPr marT="190500" marB="190500" marR="190500" marL="190500" anchor="ctr">
                    <a:lnL cap="flat" cmpd="sng" w="38100">
                      <a:solidFill>
                        <a:srgbClr val="000000"/>
                      </a:solidFill>
                      <a:prstDash val="solid"/>
                      <a:round/>
                      <a:headEnd len="sm" w="sm" type="none"/>
                      <a:tailEnd len="sm" w="sm" type="none"/>
                    </a:lnL>
                    <a:lnR cap="flat" cmpd="sng" w="38100">
                      <a:solidFill>
                        <a:srgbClr val="000000"/>
                      </a:solidFill>
                      <a:prstDash val="solid"/>
                      <a:round/>
                      <a:headEnd len="sm" w="sm" type="none"/>
                      <a:tailEnd len="sm" w="sm" type="none"/>
                    </a:lnR>
                    <a:lnT cap="flat" cmpd="sng" w="38100">
                      <a:solidFill>
                        <a:srgbClr val="000000"/>
                      </a:solidFill>
                      <a:prstDash val="solid"/>
                      <a:round/>
                      <a:headEnd len="sm" w="sm" type="none"/>
                      <a:tailEnd len="sm" w="sm" type="none"/>
                    </a:lnT>
                    <a:lnB cap="flat" cmpd="sng" w="38100">
                      <a:solidFill>
                        <a:srgbClr val="000000"/>
                      </a:solidFill>
                      <a:prstDash val="solid"/>
                      <a:round/>
                      <a:headEnd len="sm" w="sm" type="none"/>
                      <a:tailEnd len="sm" w="sm" type="none"/>
                    </a:lnB>
                  </a:tcPr>
                </a:tc>
                <a:tc>
                  <a:txBody>
                    <a:bodyPr/>
                    <a:lstStyle/>
                    <a:p>
                      <a:pPr indent="0" lvl="0" marL="0" marR="0" rtl="0" algn="ctr">
                        <a:lnSpc>
                          <a:spcPct val="229090"/>
                        </a:lnSpc>
                        <a:spcBef>
                          <a:spcPts val="0"/>
                        </a:spcBef>
                        <a:spcAft>
                          <a:spcPts val="0"/>
                        </a:spcAft>
                        <a:buNone/>
                      </a:pPr>
                      <a:r>
                        <a:t/>
                      </a:r>
                      <a:endParaRPr sz="1100" u="none" cap="none" strike="noStrike"/>
                    </a:p>
                  </a:txBody>
                  <a:tcPr marT="190500" marB="190500" marR="190500" marL="190500" anchor="ctr">
                    <a:lnL cap="flat" cmpd="sng" w="38100">
                      <a:solidFill>
                        <a:srgbClr val="000000"/>
                      </a:solidFill>
                      <a:prstDash val="solid"/>
                      <a:round/>
                      <a:headEnd len="sm" w="sm" type="none"/>
                      <a:tailEnd len="sm" w="sm" type="none"/>
                    </a:lnL>
                    <a:lnR cap="flat" cmpd="sng" w="38100">
                      <a:solidFill>
                        <a:srgbClr val="000000"/>
                      </a:solidFill>
                      <a:prstDash val="solid"/>
                      <a:round/>
                      <a:headEnd len="sm" w="sm" type="none"/>
                      <a:tailEnd len="sm" w="sm" type="none"/>
                    </a:lnR>
                    <a:lnT cap="flat" cmpd="sng" w="38100">
                      <a:solidFill>
                        <a:srgbClr val="000000"/>
                      </a:solidFill>
                      <a:prstDash val="solid"/>
                      <a:round/>
                      <a:headEnd len="sm" w="sm" type="none"/>
                      <a:tailEnd len="sm" w="sm" type="none"/>
                    </a:lnT>
                    <a:lnB cap="flat" cmpd="sng" w="38100">
                      <a:solidFill>
                        <a:srgbClr val="000000"/>
                      </a:solidFill>
                      <a:prstDash val="solid"/>
                      <a:round/>
                      <a:headEnd len="sm" w="sm" type="none"/>
                      <a:tailEnd len="sm" w="sm" type="none"/>
                    </a:lnB>
                  </a:tcPr>
                </a:tc>
              </a:tr>
              <a:tr h="2070600">
                <a:tc>
                  <a:txBody>
                    <a:bodyPr/>
                    <a:lstStyle/>
                    <a:p>
                      <a:pPr indent="0" lvl="0" marL="0" marR="0" rtl="0" algn="ctr">
                        <a:lnSpc>
                          <a:spcPct val="140000"/>
                        </a:lnSpc>
                        <a:spcBef>
                          <a:spcPts val="0"/>
                        </a:spcBef>
                        <a:spcAft>
                          <a:spcPts val="0"/>
                        </a:spcAft>
                        <a:buNone/>
                      </a:pPr>
                      <a:r>
                        <a:rPr lang="en-US" sz="1800" u="none" cap="none" strike="noStrike">
                          <a:solidFill>
                            <a:srgbClr val="000000"/>
                          </a:solidFill>
                          <a:latin typeface="Arial"/>
                          <a:ea typeface="Arial"/>
                          <a:cs typeface="Arial"/>
                          <a:sym typeface="Arial"/>
                        </a:rPr>
                        <a:t>Group 1</a:t>
                      </a:r>
                      <a:endParaRPr sz="1100" u="none" cap="none" strike="noStrike"/>
                    </a:p>
                  </a:txBody>
                  <a:tcPr marT="190500" marB="190500" marR="190500" marL="190500" anchor="ctr">
                    <a:lnL cap="flat" cmpd="sng" w="38100">
                      <a:solidFill>
                        <a:srgbClr val="000000"/>
                      </a:solidFill>
                      <a:prstDash val="solid"/>
                      <a:round/>
                      <a:headEnd len="sm" w="sm" type="none"/>
                      <a:tailEnd len="sm" w="sm" type="none"/>
                    </a:lnL>
                    <a:lnR cap="flat" cmpd="sng" w="38100">
                      <a:solidFill>
                        <a:srgbClr val="000000"/>
                      </a:solidFill>
                      <a:prstDash val="solid"/>
                      <a:round/>
                      <a:headEnd len="sm" w="sm" type="none"/>
                      <a:tailEnd len="sm" w="sm" type="none"/>
                    </a:lnR>
                    <a:lnT cap="flat" cmpd="sng" w="38100">
                      <a:solidFill>
                        <a:srgbClr val="000000"/>
                      </a:solidFill>
                      <a:prstDash val="solid"/>
                      <a:round/>
                      <a:headEnd len="sm" w="sm" type="none"/>
                      <a:tailEnd len="sm" w="sm" type="none"/>
                    </a:lnT>
                    <a:lnB cap="flat" cmpd="sng" w="38100">
                      <a:solidFill>
                        <a:srgbClr val="000000"/>
                      </a:solidFill>
                      <a:prstDash val="solid"/>
                      <a:round/>
                      <a:headEnd len="sm" w="sm" type="none"/>
                      <a:tailEnd len="sm" w="sm" type="none"/>
                    </a:lnB>
                  </a:tcPr>
                </a:tc>
                <a:tc>
                  <a:txBody>
                    <a:bodyPr/>
                    <a:lstStyle/>
                    <a:p>
                      <a:pPr indent="0" lvl="0" marL="0" marR="0" rtl="0" algn="ctr">
                        <a:lnSpc>
                          <a:spcPct val="140000"/>
                        </a:lnSpc>
                        <a:spcBef>
                          <a:spcPts val="0"/>
                        </a:spcBef>
                        <a:spcAft>
                          <a:spcPts val="0"/>
                        </a:spcAft>
                        <a:buNone/>
                      </a:pPr>
                      <a:r>
                        <a:rPr lang="en-US" sz="1800" u="none" cap="none" strike="noStrike">
                          <a:solidFill>
                            <a:srgbClr val="000000"/>
                          </a:solidFill>
                          <a:latin typeface="Arial"/>
                          <a:ea typeface="Arial"/>
                          <a:cs typeface="Arial"/>
                          <a:sym typeface="Arial"/>
                        </a:rPr>
                        <a:t>Jane Smith</a:t>
                      </a:r>
                      <a:endParaRPr sz="1100" u="none" cap="none" strike="noStrike"/>
                    </a:p>
                    <a:p>
                      <a:pPr indent="0" lvl="0" marL="0" marR="0" rtl="0" algn="ctr">
                        <a:lnSpc>
                          <a:spcPct val="229090"/>
                        </a:lnSpc>
                        <a:spcBef>
                          <a:spcPts val="0"/>
                        </a:spcBef>
                        <a:spcAft>
                          <a:spcPts val="0"/>
                        </a:spcAft>
                        <a:buNone/>
                      </a:pPr>
                      <a:r>
                        <a:t/>
                      </a:r>
                      <a:endParaRPr sz="1100" u="none" cap="none" strike="noStrike"/>
                    </a:p>
                    <a:p>
                      <a:pPr indent="0" lvl="0" marL="0" marR="0" rtl="0" algn="ctr">
                        <a:lnSpc>
                          <a:spcPct val="140000"/>
                        </a:lnSpc>
                        <a:spcBef>
                          <a:spcPts val="0"/>
                        </a:spcBef>
                        <a:spcAft>
                          <a:spcPts val="0"/>
                        </a:spcAft>
                        <a:buNone/>
                      </a:pPr>
                      <a:r>
                        <a:rPr lang="en-US" sz="1800" u="none" cap="none" strike="noStrike">
                          <a:solidFill>
                            <a:srgbClr val="000000"/>
                          </a:solidFill>
                          <a:latin typeface="Arial"/>
                          <a:ea typeface="Arial"/>
                          <a:cs typeface="Arial"/>
                          <a:sym typeface="Arial"/>
                        </a:rPr>
                        <a:t>Jack Smith</a:t>
                      </a:r>
                      <a:endParaRPr/>
                    </a:p>
                    <a:p>
                      <a:pPr indent="0" lvl="0" marL="0" marR="0" rtl="0" algn="ctr">
                        <a:lnSpc>
                          <a:spcPct val="140000"/>
                        </a:lnSpc>
                        <a:spcBef>
                          <a:spcPts val="0"/>
                        </a:spcBef>
                        <a:spcAft>
                          <a:spcPts val="0"/>
                        </a:spcAft>
                        <a:buNone/>
                      </a:pPr>
                      <a:r>
                        <a:t/>
                      </a:r>
                      <a:endParaRPr sz="1800" u="none" cap="none" strike="noStrike">
                        <a:solidFill>
                          <a:srgbClr val="000000"/>
                        </a:solidFill>
                        <a:latin typeface="Arial"/>
                        <a:ea typeface="Arial"/>
                        <a:cs typeface="Arial"/>
                        <a:sym typeface="Arial"/>
                      </a:endParaRPr>
                    </a:p>
                    <a:p>
                      <a:pPr indent="0" lvl="0" marL="0" marR="0" rtl="0" algn="ctr">
                        <a:lnSpc>
                          <a:spcPct val="140000"/>
                        </a:lnSpc>
                        <a:spcBef>
                          <a:spcPts val="0"/>
                        </a:spcBef>
                        <a:spcAft>
                          <a:spcPts val="0"/>
                        </a:spcAft>
                        <a:buNone/>
                      </a:pPr>
                      <a:r>
                        <a:rPr lang="en-US" sz="1800" u="none" cap="none" strike="noStrike">
                          <a:solidFill>
                            <a:srgbClr val="000000"/>
                          </a:solidFill>
                          <a:latin typeface="Arial"/>
                          <a:ea typeface="Arial"/>
                          <a:cs typeface="Arial"/>
                          <a:sym typeface="Arial"/>
                        </a:rPr>
                        <a:t>Hazel Chandler</a:t>
                      </a:r>
                      <a:endParaRPr/>
                    </a:p>
                  </a:txBody>
                  <a:tcPr marT="190500" marB="190500" marR="190500" marL="190500" anchor="ctr">
                    <a:lnL cap="flat" cmpd="sng" w="38100">
                      <a:solidFill>
                        <a:srgbClr val="000000"/>
                      </a:solidFill>
                      <a:prstDash val="solid"/>
                      <a:round/>
                      <a:headEnd len="sm" w="sm" type="none"/>
                      <a:tailEnd len="sm" w="sm" type="none"/>
                    </a:lnL>
                    <a:lnR cap="flat" cmpd="sng" w="38100">
                      <a:solidFill>
                        <a:srgbClr val="000000"/>
                      </a:solidFill>
                      <a:prstDash val="solid"/>
                      <a:round/>
                      <a:headEnd len="sm" w="sm" type="none"/>
                      <a:tailEnd len="sm" w="sm" type="none"/>
                    </a:lnR>
                    <a:lnT cap="flat" cmpd="sng" w="38100">
                      <a:solidFill>
                        <a:srgbClr val="000000"/>
                      </a:solidFill>
                      <a:prstDash val="solid"/>
                      <a:round/>
                      <a:headEnd len="sm" w="sm" type="none"/>
                      <a:tailEnd len="sm" w="sm" type="none"/>
                    </a:lnT>
                    <a:lnB cap="flat" cmpd="sng" w="38100">
                      <a:solidFill>
                        <a:srgbClr val="000000"/>
                      </a:solidFill>
                      <a:prstDash val="solid"/>
                      <a:round/>
                      <a:headEnd len="sm" w="sm" type="none"/>
                      <a:tailEnd len="sm" w="sm" type="none"/>
                    </a:lnB>
                  </a:tcPr>
                </a:tc>
                <a:tc>
                  <a:txBody>
                    <a:bodyPr/>
                    <a:lstStyle/>
                    <a:p>
                      <a:pPr indent="0" lvl="0" marL="0" marR="0" rtl="0" algn="ctr">
                        <a:lnSpc>
                          <a:spcPct val="140000"/>
                        </a:lnSpc>
                        <a:spcBef>
                          <a:spcPts val="0"/>
                        </a:spcBef>
                        <a:spcAft>
                          <a:spcPts val="0"/>
                        </a:spcAft>
                        <a:buNone/>
                      </a:pPr>
                      <a:r>
                        <a:rPr lang="en-US" sz="1800" u="none" cap="none" strike="noStrike">
                          <a:solidFill>
                            <a:srgbClr val="000000"/>
                          </a:solidFill>
                          <a:latin typeface="Arial"/>
                          <a:ea typeface="Arial"/>
                          <a:cs typeface="Arial"/>
                          <a:sym typeface="Arial"/>
                        </a:rPr>
                        <a:t>8 1723 26</a:t>
                      </a:r>
                      <a:endParaRPr sz="1100" u="none" cap="none" strike="noStrike"/>
                    </a:p>
                  </a:txBody>
                  <a:tcPr marT="190500" marB="190500" marR="190500" marL="190500" anchor="ctr">
                    <a:lnL cap="flat" cmpd="sng" w="38100">
                      <a:solidFill>
                        <a:srgbClr val="000000"/>
                      </a:solidFill>
                      <a:prstDash val="solid"/>
                      <a:round/>
                      <a:headEnd len="sm" w="sm" type="none"/>
                      <a:tailEnd len="sm" w="sm" type="none"/>
                    </a:lnL>
                    <a:lnR cap="flat" cmpd="sng" w="38100">
                      <a:solidFill>
                        <a:srgbClr val="000000"/>
                      </a:solidFill>
                      <a:prstDash val="solid"/>
                      <a:round/>
                      <a:headEnd len="sm" w="sm" type="none"/>
                      <a:tailEnd len="sm" w="sm" type="none"/>
                    </a:lnR>
                    <a:lnT cap="flat" cmpd="sng" w="38100">
                      <a:solidFill>
                        <a:srgbClr val="000000"/>
                      </a:solidFill>
                      <a:prstDash val="solid"/>
                      <a:round/>
                      <a:headEnd len="sm" w="sm" type="none"/>
                      <a:tailEnd len="sm" w="sm" type="none"/>
                    </a:lnT>
                    <a:lnB cap="flat" cmpd="sng" w="38100">
                      <a:solidFill>
                        <a:srgbClr val="000000"/>
                      </a:solidFill>
                      <a:prstDash val="solid"/>
                      <a:round/>
                      <a:headEnd len="sm" w="sm" type="none"/>
                      <a:tailEnd len="sm" w="sm" type="none"/>
                    </a:lnB>
                  </a:tcPr>
                </a:tc>
                <a:tc>
                  <a:txBody>
                    <a:bodyPr/>
                    <a:lstStyle/>
                    <a:p>
                      <a:pPr indent="0" lvl="0" marL="0" marR="0" rtl="0" algn="ctr">
                        <a:lnSpc>
                          <a:spcPct val="140000"/>
                        </a:lnSpc>
                        <a:spcBef>
                          <a:spcPts val="0"/>
                        </a:spcBef>
                        <a:spcAft>
                          <a:spcPts val="0"/>
                        </a:spcAft>
                        <a:buNone/>
                      </a:pPr>
                      <a:r>
                        <a:rPr lang="en-US" sz="1800" u="none" cap="none" strike="noStrike">
                          <a:solidFill>
                            <a:srgbClr val="000000"/>
                          </a:solidFill>
                          <a:latin typeface="Arial"/>
                          <a:ea typeface="Arial"/>
                          <a:cs typeface="Arial"/>
                          <a:sym typeface="Arial"/>
                        </a:rPr>
                        <a:t>The cold war</a:t>
                      </a:r>
                      <a:endParaRPr sz="1100" u="none" cap="none" strike="noStrike"/>
                    </a:p>
                  </a:txBody>
                  <a:tcPr marT="190500" marB="190500" marR="190500" marL="190500" anchor="ctr">
                    <a:lnL cap="flat" cmpd="sng" w="38100">
                      <a:solidFill>
                        <a:srgbClr val="000000"/>
                      </a:solidFill>
                      <a:prstDash val="solid"/>
                      <a:round/>
                      <a:headEnd len="sm" w="sm" type="none"/>
                      <a:tailEnd len="sm" w="sm" type="none"/>
                    </a:lnL>
                    <a:lnR cap="flat" cmpd="sng" w="38100">
                      <a:solidFill>
                        <a:srgbClr val="000000"/>
                      </a:solidFill>
                      <a:prstDash val="solid"/>
                      <a:round/>
                      <a:headEnd len="sm" w="sm" type="none"/>
                      <a:tailEnd len="sm" w="sm" type="none"/>
                    </a:lnR>
                    <a:lnT cap="flat" cmpd="sng" w="38100">
                      <a:solidFill>
                        <a:srgbClr val="000000"/>
                      </a:solidFill>
                      <a:prstDash val="solid"/>
                      <a:round/>
                      <a:headEnd len="sm" w="sm" type="none"/>
                      <a:tailEnd len="sm" w="sm" type="none"/>
                    </a:lnT>
                    <a:lnB cap="flat" cmpd="sng" w="38100">
                      <a:solidFill>
                        <a:srgbClr val="000000"/>
                      </a:solidFill>
                      <a:prstDash val="solid"/>
                      <a:round/>
                      <a:headEnd len="sm" w="sm" type="none"/>
                      <a:tailEnd len="sm" w="sm" type="none"/>
                    </a:lnB>
                  </a:tcPr>
                </a:tc>
              </a:tr>
              <a:tr h="1754275">
                <a:tc>
                  <a:txBody>
                    <a:bodyPr/>
                    <a:lstStyle/>
                    <a:p>
                      <a:pPr indent="0" lvl="0" marL="0" marR="0" rtl="0" algn="ctr">
                        <a:lnSpc>
                          <a:spcPct val="140000"/>
                        </a:lnSpc>
                        <a:spcBef>
                          <a:spcPts val="0"/>
                        </a:spcBef>
                        <a:spcAft>
                          <a:spcPts val="0"/>
                        </a:spcAft>
                        <a:buNone/>
                      </a:pPr>
                      <a:r>
                        <a:rPr lang="en-US" sz="1800" u="none" cap="none" strike="noStrike">
                          <a:solidFill>
                            <a:srgbClr val="000000"/>
                          </a:solidFill>
                          <a:latin typeface="Arial"/>
                          <a:ea typeface="Arial"/>
                          <a:cs typeface="Arial"/>
                          <a:sym typeface="Arial"/>
                        </a:rPr>
                        <a:t>Group 2</a:t>
                      </a:r>
                      <a:endParaRPr sz="1100" u="none" cap="none" strike="noStrike"/>
                    </a:p>
                  </a:txBody>
                  <a:tcPr marT="190500" marB="190500" marR="190500" marL="190500" anchor="ctr">
                    <a:lnL cap="flat" cmpd="sng" w="38100">
                      <a:solidFill>
                        <a:srgbClr val="000000"/>
                      </a:solidFill>
                      <a:prstDash val="solid"/>
                      <a:round/>
                      <a:headEnd len="sm" w="sm" type="none"/>
                      <a:tailEnd len="sm" w="sm" type="none"/>
                    </a:lnL>
                    <a:lnR cap="flat" cmpd="sng" w="38100">
                      <a:solidFill>
                        <a:srgbClr val="000000"/>
                      </a:solidFill>
                      <a:prstDash val="solid"/>
                      <a:round/>
                      <a:headEnd len="sm" w="sm" type="none"/>
                      <a:tailEnd len="sm" w="sm" type="none"/>
                    </a:lnR>
                    <a:lnT cap="flat" cmpd="sng" w="38100">
                      <a:solidFill>
                        <a:srgbClr val="000000"/>
                      </a:solidFill>
                      <a:prstDash val="solid"/>
                      <a:round/>
                      <a:headEnd len="sm" w="sm" type="none"/>
                      <a:tailEnd len="sm" w="sm" type="none"/>
                    </a:lnT>
                    <a:lnB cap="flat" cmpd="sng" w="38100">
                      <a:solidFill>
                        <a:srgbClr val="000000"/>
                      </a:solidFill>
                      <a:prstDash val="solid"/>
                      <a:round/>
                      <a:headEnd len="sm" w="sm" type="none"/>
                      <a:tailEnd len="sm" w="sm" type="none"/>
                    </a:lnB>
                  </a:tcPr>
                </a:tc>
                <a:tc>
                  <a:txBody>
                    <a:bodyPr/>
                    <a:lstStyle/>
                    <a:p>
                      <a:pPr indent="0" lvl="0" marL="0" marR="0" rtl="0" algn="ctr">
                        <a:lnSpc>
                          <a:spcPct val="140000"/>
                        </a:lnSpc>
                        <a:spcBef>
                          <a:spcPts val="0"/>
                        </a:spcBef>
                        <a:spcAft>
                          <a:spcPts val="0"/>
                        </a:spcAft>
                        <a:buNone/>
                      </a:pPr>
                      <a:r>
                        <a:rPr lang="en-US" sz="1800" u="none" cap="none" strike="noStrike">
                          <a:solidFill>
                            <a:srgbClr val="000000"/>
                          </a:solidFill>
                          <a:latin typeface="Arial"/>
                          <a:ea typeface="Arial"/>
                          <a:cs typeface="Arial"/>
                          <a:sym typeface="Arial"/>
                        </a:rPr>
                        <a:t>-Sophie Spearman</a:t>
                      </a:r>
                      <a:endParaRPr sz="1100" u="none" cap="none" strike="noStrike"/>
                    </a:p>
                    <a:p>
                      <a:pPr indent="0" lvl="0" marL="0" marR="0" rtl="0" algn="ctr">
                        <a:lnSpc>
                          <a:spcPct val="140000"/>
                        </a:lnSpc>
                        <a:spcBef>
                          <a:spcPts val="0"/>
                        </a:spcBef>
                        <a:spcAft>
                          <a:spcPts val="0"/>
                        </a:spcAft>
                        <a:buNone/>
                      </a:pPr>
                      <a:r>
                        <a:rPr lang="en-US" sz="1800" u="none" cap="none" strike="noStrike">
                          <a:solidFill>
                            <a:srgbClr val="000000"/>
                          </a:solidFill>
                          <a:latin typeface="Arial"/>
                          <a:ea typeface="Arial"/>
                          <a:cs typeface="Arial"/>
                          <a:sym typeface="Arial"/>
                        </a:rPr>
                        <a:t>-Hercule Poiroit </a:t>
                      </a:r>
                      <a:endParaRPr/>
                    </a:p>
                    <a:p>
                      <a:pPr indent="0" lvl="0" marL="0" marR="0" rtl="0" algn="ctr">
                        <a:lnSpc>
                          <a:spcPct val="140000"/>
                        </a:lnSpc>
                        <a:spcBef>
                          <a:spcPts val="0"/>
                        </a:spcBef>
                        <a:spcAft>
                          <a:spcPts val="0"/>
                        </a:spcAft>
                        <a:buNone/>
                      </a:pPr>
                      <a:r>
                        <a:rPr lang="en-US" sz="1800" u="none" cap="none" strike="noStrike">
                          <a:solidFill>
                            <a:srgbClr val="000000"/>
                          </a:solidFill>
                          <a:latin typeface="Arial"/>
                          <a:ea typeface="Arial"/>
                          <a:cs typeface="Arial"/>
                          <a:sym typeface="Arial"/>
                        </a:rPr>
                        <a:t>-Benoit Blanc-</a:t>
                      </a:r>
                      <a:endParaRPr/>
                    </a:p>
                  </a:txBody>
                  <a:tcPr marT="190500" marB="190500" marR="190500" marL="190500" anchor="ctr">
                    <a:lnL cap="flat" cmpd="sng" w="38100">
                      <a:solidFill>
                        <a:srgbClr val="000000"/>
                      </a:solidFill>
                      <a:prstDash val="solid"/>
                      <a:round/>
                      <a:headEnd len="sm" w="sm" type="none"/>
                      <a:tailEnd len="sm" w="sm" type="none"/>
                    </a:lnL>
                    <a:lnR cap="flat" cmpd="sng" w="38100">
                      <a:solidFill>
                        <a:srgbClr val="000000"/>
                      </a:solidFill>
                      <a:prstDash val="solid"/>
                      <a:round/>
                      <a:headEnd len="sm" w="sm" type="none"/>
                      <a:tailEnd len="sm" w="sm" type="none"/>
                    </a:lnR>
                    <a:lnT cap="flat" cmpd="sng" w="38100">
                      <a:solidFill>
                        <a:srgbClr val="000000"/>
                      </a:solidFill>
                      <a:prstDash val="solid"/>
                      <a:round/>
                      <a:headEnd len="sm" w="sm" type="none"/>
                      <a:tailEnd len="sm" w="sm" type="none"/>
                    </a:lnT>
                    <a:lnB cap="flat" cmpd="sng" w="38100">
                      <a:solidFill>
                        <a:srgbClr val="000000"/>
                      </a:solidFill>
                      <a:prstDash val="solid"/>
                      <a:round/>
                      <a:headEnd len="sm" w="sm" type="none"/>
                      <a:tailEnd len="sm" w="sm" type="none"/>
                    </a:lnB>
                  </a:tcPr>
                </a:tc>
                <a:tc>
                  <a:txBody>
                    <a:bodyPr/>
                    <a:lstStyle/>
                    <a:p>
                      <a:pPr indent="0" lvl="0" marL="0" marR="0" rtl="0" algn="ctr">
                        <a:lnSpc>
                          <a:spcPct val="140000"/>
                        </a:lnSpc>
                        <a:spcBef>
                          <a:spcPts val="0"/>
                        </a:spcBef>
                        <a:spcAft>
                          <a:spcPts val="0"/>
                        </a:spcAft>
                        <a:buNone/>
                      </a:pPr>
                      <a:r>
                        <a:rPr lang="en-US" sz="1800" u="none" cap="none" strike="noStrike">
                          <a:solidFill>
                            <a:srgbClr val="000000"/>
                          </a:solidFill>
                          <a:latin typeface="Arial"/>
                          <a:ea typeface="Arial"/>
                          <a:cs typeface="Arial"/>
                          <a:sym typeface="Arial"/>
                        </a:rPr>
                        <a:t>8/23/26</a:t>
                      </a:r>
                      <a:endParaRPr sz="1100" u="none" cap="none" strike="noStrike"/>
                    </a:p>
                  </a:txBody>
                  <a:tcPr marT="190500" marB="190500" marR="190500" marL="190500" anchor="ctr">
                    <a:lnL cap="flat" cmpd="sng" w="38100">
                      <a:solidFill>
                        <a:srgbClr val="000000"/>
                      </a:solidFill>
                      <a:prstDash val="solid"/>
                      <a:round/>
                      <a:headEnd len="sm" w="sm" type="none"/>
                      <a:tailEnd len="sm" w="sm" type="none"/>
                    </a:lnL>
                    <a:lnR cap="flat" cmpd="sng" w="38100">
                      <a:solidFill>
                        <a:srgbClr val="000000"/>
                      </a:solidFill>
                      <a:prstDash val="solid"/>
                      <a:round/>
                      <a:headEnd len="sm" w="sm" type="none"/>
                      <a:tailEnd len="sm" w="sm" type="none"/>
                    </a:lnR>
                    <a:lnT cap="flat" cmpd="sng" w="38100">
                      <a:solidFill>
                        <a:srgbClr val="000000"/>
                      </a:solidFill>
                      <a:prstDash val="solid"/>
                      <a:round/>
                      <a:headEnd len="sm" w="sm" type="none"/>
                      <a:tailEnd len="sm" w="sm" type="none"/>
                    </a:lnT>
                    <a:lnB cap="flat" cmpd="sng" w="38100">
                      <a:solidFill>
                        <a:srgbClr val="000000"/>
                      </a:solidFill>
                      <a:prstDash val="solid"/>
                      <a:round/>
                      <a:headEnd len="sm" w="sm" type="none"/>
                      <a:tailEnd len="sm" w="sm" type="none"/>
                    </a:lnB>
                  </a:tcPr>
                </a:tc>
                <a:tc>
                  <a:txBody>
                    <a:bodyPr/>
                    <a:lstStyle/>
                    <a:p>
                      <a:pPr indent="0" lvl="0" marL="0" marR="0" rtl="0" algn="ctr">
                        <a:lnSpc>
                          <a:spcPct val="140000"/>
                        </a:lnSpc>
                        <a:spcBef>
                          <a:spcPts val="0"/>
                        </a:spcBef>
                        <a:spcAft>
                          <a:spcPts val="0"/>
                        </a:spcAft>
                        <a:buNone/>
                      </a:pPr>
                      <a:r>
                        <a:rPr lang="en-US" sz="1800" u="none" cap="none" strike="noStrike">
                          <a:solidFill>
                            <a:srgbClr val="000000"/>
                          </a:solidFill>
                          <a:latin typeface="Arial"/>
                          <a:ea typeface="Arial"/>
                          <a:cs typeface="Arial"/>
                          <a:sym typeface="Arial"/>
                        </a:rPr>
                        <a:t>Mystery novels </a:t>
                      </a:r>
                      <a:endParaRPr sz="1100" u="none" cap="none" strike="noStrike"/>
                    </a:p>
                  </a:txBody>
                  <a:tcPr marT="190500" marB="190500" marR="190500" marL="190500" anchor="ctr">
                    <a:lnL cap="flat" cmpd="sng" w="38100">
                      <a:solidFill>
                        <a:srgbClr val="000000"/>
                      </a:solidFill>
                      <a:prstDash val="solid"/>
                      <a:round/>
                      <a:headEnd len="sm" w="sm" type="none"/>
                      <a:tailEnd len="sm" w="sm" type="none"/>
                    </a:lnL>
                    <a:lnR cap="flat" cmpd="sng" w="38100">
                      <a:solidFill>
                        <a:srgbClr val="000000"/>
                      </a:solidFill>
                      <a:prstDash val="solid"/>
                      <a:round/>
                      <a:headEnd len="sm" w="sm" type="none"/>
                      <a:tailEnd len="sm" w="sm" type="none"/>
                    </a:lnR>
                    <a:lnT cap="flat" cmpd="sng" w="38100">
                      <a:solidFill>
                        <a:srgbClr val="000000"/>
                      </a:solidFill>
                      <a:prstDash val="solid"/>
                      <a:round/>
                      <a:headEnd len="sm" w="sm" type="none"/>
                      <a:tailEnd len="sm" w="sm" type="none"/>
                    </a:lnT>
                    <a:lnB cap="flat" cmpd="sng" w="38100">
                      <a:solidFill>
                        <a:srgbClr val="000000"/>
                      </a:solidFill>
                      <a:prstDash val="solid"/>
                      <a:round/>
                      <a:headEnd len="sm" w="sm" type="none"/>
                      <a:tailEnd len="sm" w="sm" type="none"/>
                    </a:lnB>
                  </a:tcPr>
                </a:tc>
              </a:tr>
              <a:tr h="1121575">
                <a:tc>
                  <a:txBody>
                    <a:bodyPr/>
                    <a:lstStyle/>
                    <a:p>
                      <a:pPr indent="0" lvl="0" marL="0" marR="0" rtl="0" algn="ctr">
                        <a:lnSpc>
                          <a:spcPct val="140000"/>
                        </a:lnSpc>
                        <a:spcBef>
                          <a:spcPts val="0"/>
                        </a:spcBef>
                        <a:spcAft>
                          <a:spcPts val="0"/>
                        </a:spcAft>
                        <a:buNone/>
                      </a:pPr>
                      <a:r>
                        <a:rPr lang="en-US" sz="1800" u="none" cap="none" strike="noStrike">
                          <a:solidFill>
                            <a:srgbClr val="000000"/>
                          </a:solidFill>
                          <a:latin typeface="Arial"/>
                          <a:ea typeface="Arial"/>
                          <a:cs typeface="Arial"/>
                          <a:sym typeface="Arial"/>
                        </a:rPr>
                        <a:t>Group 3</a:t>
                      </a:r>
                      <a:endParaRPr sz="1100" u="none" cap="none" strike="noStrike"/>
                    </a:p>
                  </a:txBody>
                  <a:tcPr marT="190500" marB="190500" marR="190500" marL="190500" anchor="ctr">
                    <a:lnL cap="flat" cmpd="sng" w="38100">
                      <a:solidFill>
                        <a:srgbClr val="000000"/>
                      </a:solidFill>
                      <a:prstDash val="solid"/>
                      <a:round/>
                      <a:headEnd len="sm" w="sm" type="none"/>
                      <a:tailEnd len="sm" w="sm" type="none"/>
                    </a:lnL>
                    <a:lnR cap="flat" cmpd="sng" w="38100">
                      <a:solidFill>
                        <a:srgbClr val="000000"/>
                      </a:solidFill>
                      <a:prstDash val="solid"/>
                      <a:round/>
                      <a:headEnd len="sm" w="sm" type="none"/>
                      <a:tailEnd len="sm" w="sm" type="none"/>
                    </a:lnR>
                    <a:lnT cap="flat" cmpd="sng" w="38100">
                      <a:solidFill>
                        <a:srgbClr val="000000"/>
                      </a:solidFill>
                      <a:prstDash val="solid"/>
                      <a:round/>
                      <a:headEnd len="sm" w="sm" type="none"/>
                      <a:tailEnd len="sm" w="sm" type="none"/>
                    </a:lnT>
                    <a:lnB cap="flat" cmpd="sng" w="38100">
                      <a:solidFill>
                        <a:srgbClr val="000000"/>
                      </a:solidFill>
                      <a:prstDash val="solid"/>
                      <a:round/>
                      <a:headEnd len="sm" w="sm" type="none"/>
                      <a:tailEnd len="sm" w="sm" type="none"/>
                    </a:lnB>
                  </a:tcPr>
                </a:tc>
                <a:tc>
                  <a:txBody>
                    <a:bodyPr/>
                    <a:lstStyle/>
                    <a:p>
                      <a:pPr indent="0" lvl="0" marL="0" marR="0" rtl="0" algn="ctr">
                        <a:lnSpc>
                          <a:spcPct val="229090"/>
                        </a:lnSpc>
                        <a:spcBef>
                          <a:spcPts val="0"/>
                        </a:spcBef>
                        <a:spcAft>
                          <a:spcPts val="0"/>
                        </a:spcAft>
                        <a:buNone/>
                      </a:pPr>
                      <a:r>
                        <a:t/>
                      </a:r>
                      <a:endParaRPr sz="1100" u="none" cap="none" strike="noStrike"/>
                    </a:p>
                  </a:txBody>
                  <a:tcPr marT="190500" marB="190500" marR="190500" marL="190500" anchor="ctr">
                    <a:lnL cap="flat" cmpd="sng" w="38100">
                      <a:solidFill>
                        <a:srgbClr val="000000"/>
                      </a:solidFill>
                      <a:prstDash val="solid"/>
                      <a:round/>
                      <a:headEnd len="sm" w="sm" type="none"/>
                      <a:tailEnd len="sm" w="sm" type="none"/>
                    </a:lnL>
                    <a:lnR cap="flat" cmpd="sng" w="38100">
                      <a:solidFill>
                        <a:srgbClr val="000000"/>
                      </a:solidFill>
                      <a:prstDash val="solid"/>
                      <a:round/>
                      <a:headEnd len="sm" w="sm" type="none"/>
                      <a:tailEnd len="sm" w="sm" type="none"/>
                    </a:lnR>
                    <a:lnT cap="flat" cmpd="sng" w="38100">
                      <a:solidFill>
                        <a:srgbClr val="000000"/>
                      </a:solidFill>
                      <a:prstDash val="solid"/>
                      <a:round/>
                      <a:headEnd len="sm" w="sm" type="none"/>
                      <a:tailEnd len="sm" w="sm" type="none"/>
                    </a:lnT>
                    <a:lnB cap="flat" cmpd="sng" w="38100">
                      <a:solidFill>
                        <a:srgbClr val="000000"/>
                      </a:solidFill>
                      <a:prstDash val="solid"/>
                      <a:round/>
                      <a:headEnd len="sm" w="sm" type="none"/>
                      <a:tailEnd len="sm" w="sm" type="none"/>
                    </a:lnB>
                  </a:tcPr>
                </a:tc>
                <a:tc>
                  <a:txBody>
                    <a:bodyPr/>
                    <a:lstStyle/>
                    <a:p>
                      <a:pPr indent="0" lvl="0" marL="0" marR="0" rtl="0" algn="ctr">
                        <a:lnSpc>
                          <a:spcPct val="140000"/>
                        </a:lnSpc>
                        <a:spcBef>
                          <a:spcPts val="0"/>
                        </a:spcBef>
                        <a:spcAft>
                          <a:spcPts val="0"/>
                        </a:spcAft>
                        <a:buNone/>
                      </a:pPr>
                      <a:r>
                        <a:rPr lang="en-US" sz="1800" u="none" cap="none" strike="noStrike">
                          <a:solidFill>
                            <a:srgbClr val="000000"/>
                          </a:solidFill>
                          <a:latin typeface="Arial"/>
                          <a:ea typeface="Arial"/>
                          <a:cs typeface="Arial"/>
                          <a:sym typeface="Arial"/>
                        </a:rPr>
                        <a:t>8/24/26</a:t>
                      </a:r>
                      <a:endParaRPr sz="1100" u="none" cap="none" strike="noStrike"/>
                    </a:p>
                  </a:txBody>
                  <a:tcPr marT="190500" marB="190500" marR="190500" marL="190500" anchor="ctr">
                    <a:lnL cap="flat" cmpd="sng" w="38100">
                      <a:solidFill>
                        <a:srgbClr val="000000"/>
                      </a:solidFill>
                      <a:prstDash val="solid"/>
                      <a:round/>
                      <a:headEnd len="sm" w="sm" type="none"/>
                      <a:tailEnd len="sm" w="sm" type="none"/>
                    </a:lnL>
                    <a:lnR cap="flat" cmpd="sng" w="38100">
                      <a:solidFill>
                        <a:srgbClr val="000000"/>
                      </a:solidFill>
                      <a:prstDash val="solid"/>
                      <a:round/>
                      <a:headEnd len="sm" w="sm" type="none"/>
                      <a:tailEnd len="sm" w="sm" type="none"/>
                    </a:lnR>
                    <a:lnT cap="flat" cmpd="sng" w="38100">
                      <a:solidFill>
                        <a:srgbClr val="000000"/>
                      </a:solidFill>
                      <a:prstDash val="solid"/>
                      <a:round/>
                      <a:headEnd len="sm" w="sm" type="none"/>
                      <a:tailEnd len="sm" w="sm" type="none"/>
                    </a:lnT>
                    <a:lnB cap="flat" cmpd="sng" w="38100">
                      <a:solidFill>
                        <a:srgbClr val="000000"/>
                      </a:solidFill>
                      <a:prstDash val="solid"/>
                      <a:round/>
                      <a:headEnd len="sm" w="sm" type="none"/>
                      <a:tailEnd len="sm" w="sm" type="none"/>
                    </a:lnB>
                  </a:tcPr>
                </a:tc>
                <a:tc>
                  <a:txBody>
                    <a:bodyPr/>
                    <a:lstStyle/>
                    <a:p>
                      <a:pPr indent="0" lvl="0" marL="0" marR="0" rtl="0" algn="ctr">
                        <a:lnSpc>
                          <a:spcPct val="140000"/>
                        </a:lnSpc>
                        <a:spcBef>
                          <a:spcPts val="0"/>
                        </a:spcBef>
                        <a:spcAft>
                          <a:spcPts val="0"/>
                        </a:spcAft>
                        <a:buNone/>
                      </a:pPr>
                      <a:r>
                        <a:rPr lang="en-US" sz="1800" u="none" cap="none" strike="noStrike">
                          <a:solidFill>
                            <a:srgbClr val="000000"/>
                          </a:solidFill>
                          <a:latin typeface="Arial"/>
                          <a:ea typeface="Arial"/>
                          <a:cs typeface="Arial"/>
                          <a:sym typeface="Arial"/>
                        </a:rPr>
                        <a:t>Trees</a:t>
                      </a:r>
                      <a:endParaRPr sz="1100" u="none" cap="none" strike="noStrike"/>
                    </a:p>
                  </a:txBody>
                  <a:tcPr marT="190500" marB="190500" marR="190500" marL="190500" anchor="ctr">
                    <a:lnL cap="flat" cmpd="sng" w="38100">
                      <a:solidFill>
                        <a:srgbClr val="000000"/>
                      </a:solidFill>
                      <a:prstDash val="solid"/>
                      <a:round/>
                      <a:headEnd len="sm" w="sm" type="none"/>
                      <a:tailEnd len="sm" w="sm" type="none"/>
                    </a:lnL>
                    <a:lnR cap="flat" cmpd="sng" w="38100">
                      <a:solidFill>
                        <a:srgbClr val="000000"/>
                      </a:solidFill>
                      <a:prstDash val="solid"/>
                      <a:round/>
                      <a:headEnd len="sm" w="sm" type="none"/>
                      <a:tailEnd len="sm" w="sm" type="none"/>
                    </a:lnR>
                    <a:lnT cap="flat" cmpd="sng" w="38100">
                      <a:solidFill>
                        <a:srgbClr val="000000"/>
                      </a:solidFill>
                      <a:prstDash val="solid"/>
                      <a:round/>
                      <a:headEnd len="sm" w="sm" type="none"/>
                      <a:tailEnd len="sm" w="sm" type="none"/>
                    </a:lnT>
                    <a:lnB cap="flat" cmpd="sng" w="38100">
                      <a:solidFill>
                        <a:srgbClr val="000000"/>
                      </a:solidFill>
                      <a:prstDash val="solid"/>
                      <a:round/>
                      <a:headEnd len="sm" w="sm" type="none"/>
                      <a:tailEnd len="sm" w="sm" type="none"/>
                    </a:lnB>
                  </a:tcPr>
                </a:tc>
              </a:tr>
            </a:tbl>
          </a:graphicData>
        </a:graphic>
      </p:graphicFrame>
      <p:sp>
        <p:nvSpPr>
          <p:cNvPr id="290" name="Google Shape;290;p17"/>
          <p:cNvSpPr txBox="1"/>
          <p:nvPr/>
        </p:nvSpPr>
        <p:spPr>
          <a:xfrm>
            <a:off x="0" y="55047"/>
            <a:ext cx="6694362" cy="985432"/>
          </a:xfrm>
          <a:prstGeom prst="rect">
            <a:avLst/>
          </a:prstGeom>
          <a:noFill/>
          <a:ln>
            <a:noFill/>
          </a:ln>
        </p:spPr>
        <p:txBody>
          <a:bodyPr anchorCtr="0" anchor="t" bIns="0" lIns="0" spcFirstLastPara="1" rIns="0" wrap="square" tIns="0">
            <a:spAutoFit/>
          </a:bodyPr>
          <a:lstStyle/>
          <a:p>
            <a:pPr indent="0" lvl="0" marL="0" marR="0" rtl="0" algn="l">
              <a:lnSpc>
                <a:spcPct val="123001"/>
              </a:lnSpc>
              <a:spcBef>
                <a:spcPts val="0"/>
              </a:spcBef>
              <a:spcAft>
                <a:spcPts val="0"/>
              </a:spcAft>
              <a:buNone/>
            </a:pPr>
            <a:r>
              <a:rPr b="0" i="0" lang="en-US" sz="6356" u="none" cap="none" strike="noStrike">
                <a:solidFill>
                  <a:srgbClr val="2B571F"/>
                </a:solidFill>
                <a:latin typeface="Arial"/>
                <a:ea typeface="Arial"/>
                <a:cs typeface="Arial"/>
                <a:sym typeface="Arial"/>
              </a:rPr>
              <a:t>CORE SKILL SIX</a:t>
            </a:r>
            <a:endParaRPr/>
          </a:p>
        </p:txBody>
      </p:sp>
      <p:sp>
        <p:nvSpPr>
          <p:cNvPr id="291" name="Google Shape;291;p17"/>
          <p:cNvSpPr txBox="1"/>
          <p:nvPr/>
        </p:nvSpPr>
        <p:spPr>
          <a:xfrm>
            <a:off x="499657" y="897072"/>
            <a:ext cx="11313972" cy="1086231"/>
          </a:xfrm>
          <a:prstGeom prst="rect">
            <a:avLst/>
          </a:prstGeom>
          <a:noFill/>
          <a:ln>
            <a:noFill/>
          </a:ln>
        </p:spPr>
        <p:txBody>
          <a:bodyPr anchorCtr="0" anchor="t" bIns="0" lIns="0" spcFirstLastPara="1" rIns="0" wrap="square" tIns="0">
            <a:spAutoFit/>
          </a:bodyPr>
          <a:lstStyle/>
          <a:p>
            <a:pPr indent="-686562" lvl="1" marL="1373124" marR="0" rtl="0" algn="l">
              <a:lnSpc>
                <a:spcPct val="140022"/>
              </a:lnSpc>
              <a:spcBef>
                <a:spcPts val="0"/>
              </a:spcBef>
              <a:spcAft>
                <a:spcPts val="0"/>
              </a:spcAft>
              <a:buClr>
                <a:srgbClr val="2B571F"/>
              </a:buClr>
              <a:buSzPts val="6359"/>
              <a:buFont typeface="Arial"/>
              <a:buAutoNum type="arabicPeriod"/>
            </a:pPr>
            <a:r>
              <a:rPr b="0" i="0" lang="en-US" sz="6359" u="none" cap="none" strike="noStrike">
                <a:solidFill>
                  <a:srgbClr val="2B571F"/>
                </a:solidFill>
                <a:latin typeface="Arial"/>
                <a:ea typeface="Arial"/>
                <a:cs typeface="Arial"/>
                <a:sym typeface="Arial"/>
              </a:rPr>
              <a:t>Organize tables </a:t>
            </a:r>
            <a:endParaRPr/>
          </a:p>
        </p:txBody>
      </p:sp>
      <p:sp>
        <p:nvSpPr>
          <p:cNvPr id="292" name="Google Shape;292;p17"/>
          <p:cNvSpPr txBox="1"/>
          <p:nvPr/>
        </p:nvSpPr>
        <p:spPr>
          <a:xfrm>
            <a:off x="232702" y="2468027"/>
            <a:ext cx="7300793" cy="1057275"/>
          </a:xfrm>
          <a:prstGeom prst="rect">
            <a:avLst/>
          </a:prstGeom>
          <a:noFill/>
          <a:ln>
            <a:noFill/>
          </a:ln>
        </p:spPr>
        <p:txBody>
          <a:bodyPr anchorCtr="0" anchor="t" bIns="0" lIns="0" spcFirstLastPara="1" rIns="0" wrap="square" tIns="0">
            <a:spAutoFit/>
          </a:bodyPr>
          <a:lstStyle/>
          <a:p>
            <a:pPr indent="-323850" lvl="1" marL="647700" marR="0" rtl="0" algn="l">
              <a:lnSpc>
                <a:spcPct val="140000"/>
              </a:lnSpc>
              <a:spcBef>
                <a:spcPts val="0"/>
              </a:spcBef>
              <a:spcAft>
                <a:spcPts val="0"/>
              </a:spcAft>
              <a:buClr>
                <a:srgbClr val="005035"/>
              </a:buClr>
              <a:buSzPts val="3000"/>
              <a:buFont typeface="Arial"/>
              <a:buChar char="•"/>
            </a:pPr>
            <a:r>
              <a:rPr b="1" i="0" lang="en-US" sz="3000" u="none" cap="none" strike="noStrike">
                <a:solidFill>
                  <a:srgbClr val="005035"/>
                </a:solidFill>
                <a:latin typeface="Ultra"/>
                <a:ea typeface="Ultra"/>
                <a:cs typeface="Ultra"/>
                <a:sym typeface="Ultra"/>
              </a:rPr>
              <a:t>Identify how you would fix this table</a:t>
            </a:r>
            <a:endParaRPr/>
          </a:p>
          <a:p>
            <a:pPr indent="-323850" lvl="1" marL="647700" marR="0" rtl="0" algn="l">
              <a:lnSpc>
                <a:spcPct val="140000"/>
              </a:lnSpc>
              <a:spcBef>
                <a:spcPts val="0"/>
              </a:spcBef>
              <a:spcAft>
                <a:spcPts val="0"/>
              </a:spcAft>
              <a:buClr>
                <a:srgbClr val="005035"/>
              </a:buClr>
              <a:buSzPts val="3000"/>
              <a:buFont typeface="Arial"/>
              <a:buChar char="•"/>
            </a:pPr>
            <a:r>
              <a:rPr b="1" i="0" lang="en-US" sz="3000" u="none" cap="none" strike="noStrike">
                <a:solidFill>
                  <a:srgbClr val="005035"/>
                </a:solidFill>
                <a:latin typeface="Ultra"/>
                <a:ea typeface="Ultra"/>
                <a:cs typeface="Ultra"/>
                <a:sym typeface="Ultra"/>
              </a:rPr>
              <a:t>This can include format or content!</a:t>
            </a:r>
            <a:endParaRPr/>
          </a:p>
        </p:txBody>
      </p:sp>
      <p:sp>
        <p:nvSpPr>
          <p:cNvPr id="293" name="Google Shape;293;p17"/>
          <p:cNvSpPr txBox="1"/>
          <p:nvPr/>
        </p:nvSpPr>
        <p:spPr>
          <a:xfrm>
            <a:off x="10272639" y="-240228"/>
            <a:ext cx="8015361" cy="2873231"/>
          </a:xfrm>
          <a:prstGeom prst="rect">
            <a:avLst/>
          </a:prstGeom>
          <a:noFill/>
          <a:ln>
            <a:noFill/>
          </a:ln>
        </p:spPr>
        <p:txBody>
          <a:bodyPr anchorCtr="0" anchor="t" bIns="0" lIns="0" spcFirstLastPara="1" rIns="0" wrap="square" tIns="0">
            <a:spAutoFit/>
          </a:bodyPr>
          <a:lstStyle/>
          <a:p>
            <a:pPr indent="0" lvl="0" marL="0" marR="0" rtl="0" algn="just">
              <a:lnSpc>
                <a:spcPct val="140005"/>
              </a:lnSpc>
              <a:spcBef>
                <a:spcPts val="0"/>
              </a:spcBef>
              <a:spcAft>
                <a:spcPts val="0"/>
              </a:spcAft>
              <a:buNone/>
            </a:pPr>
            <a:r>
              <a:rPr b="1" i="0" lang="en-US" sz="16820" u="none" cap="none" strike="noStrike">
                <a:solidFill>
                  <a:srgbClr val="005035"/>
                </a:solidFill>
                <a:latin typeface="Ultra"/>
                <a:ea typeface="Ultra"/>
                <a:cs typeface="Ultra"/>
                <a:sym typeface="Ultra"/>
              </a:rPr>
              <a:t>Try it </a:t>
            </a:r>
            <a:endParaRPr/>
          </a:p>
        </p:txBody>
      </p:sp>
      <p:sp>
        <p:nvSpPr>
          <p:cNvPr id="294" name="Google Shape;294;p17"/>
          <p:cNvSpPr txBox="1"/>
          <p:nvPr/>
        </p:nvSpPr>
        <p:spPr>
          <a:xfrm>
            <a:off x="3347181" y="3458627"/>
            <a:ext cx="11301259" cy="523875"/>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i="0" lang="en-US" sz="3000" u="none" cap="none" strike="noStrike">
                <a:solidFill>
                  <a:srgbClr val="005035"/>
                </a:solidFill>
                <a:latin typeface="Ultra"/>
                <a:ea typeface="Ultra"/>
                <a:cs typeface="Ultra"/>
                <a:sym typeface="Ultra"/>
              </a:rPr>
              <a:t>Here are your group lists for the week:</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8" name="Shape 298"/>
        <p:cNvGrpSpPr/>
        <p:nvPr/>
      </p:nvGrpSpPr>
      <p:grpSpPr>
        <a:xfrm>
          <a:off x="0" y="0"/>
          <a:ext cx="0" cy="0"/>
          <a:chOff x="0" y="0"/>
          <a:chExt cx="0" cy="0"/>
        </a:xfrm>
      </p:grpSpPr>
      <p:sp>
        <p:nvSpPr>
          <p:cNvPr id="299" name="Google Shape;299;p18"/>
          <p:cNvSpPr/>
          <p:nvPr/>
        </p:nvSpPr>
        <p:spPr>
          <a:xfrm>
            <a:off x="9551084" y="0"/>
            <a:ext cx="8515835" cy="5865281"/>
          </a:xfrm>
          <a:custGeom>
            <a:rect b="b" l="l" r="r" t="t"/>
            <a:pathLst>
              <a:path extrusionOk="0" h="5865281" w="8515835">
                <a:moveTo>
                  <a:pt x="0" y="0"/>
                </a:moveTo>
                <a:lnTo>
                  <a:pt x="8515834" y="0"/>
                </a:lnTo>
                <a:lnTo>
                  <a:pt x="8515834" y="5865281"/>
                </a:lnTo>
                <a:lnTo>
                  <a:pt x="0" y="5865281"/>
                </a:lnTo>
                <a:lnTo>
                  <a:pt x="0" y="0"/>
                </a:lnTo>
                <a:close/>
              </a:path>
            </a:pathLst>
          </a:custGeom>
          <a:blipFill rotWithShape="1">
            <a:blip r:embed="rId3">
              <a:alphaModFix/>
            </a:blip>
            <a:stretch>
              <a:fillRect b="0" l="0" r="0" t="0"/>
            </a:stretch>
          </a:blipFill>
          <a:ln>
            <a:noFill/>
          </a:ln>
        </p:spPr>
      </p:sp>
      <p:sp>
        <p:nvSpPr>
          <p:cNvPr id="300" name="Google Shape;300;p18"/>
          <p:cNvSpPr txBox="1"/>
          <p:nvPr/>
        </p:nvSpPr>
        <p:spPr>
          <a:xfrm>
            <a:off x="0" y="55047"/>
            <a:ext cx="7746978" cy="985432"/>
          </a:xfrm>
          <a:prstGeom prst="rect">
            <a:avLst/>
          </a:prstGeom>
          <a:noFill/>
          <a:ln>
            <a:noFill/>
          </a:ln>
        </p:spPr>
        <p:txBody>
          <a:bodyPr anchorCtr="0" anchor="t" bIns="0" lIns="0" spcFirstLastPara="1" rIns="0" wrap="square" tIns="0">
            <a:spAutoFit/>
          </a:bodyPr>
          <a:lstStyle/>
          <a:p>
            <a:pPr indent="0" lvl="0" marL="0" marR="0" rtl="0" algn="l">
              <a:lnSpc>
                <a:spcPct val="123001"/>
              </a:lnSpc>
              <a:spcBef>
                <a:spcPts val="0"/>
              </a:spcBef>
              <a:spcAft>
                <a:spcPts val="0"/>
              </a:spcAft>
              <a:buNone/>
            </a:pPr>
            <a:r>
              <a:rPr b="0" i="0" lang="en-US" sz="6356" u="none" cap="none" strike="noStrike">
                <a:solidFill>
                  <a:srgbClr val="005035"/>
                </a:solidFill>
                <a:latin typeface="Arial"/>
                <a:ea typeface="Arial"/>
                <a:cs typeface="Arial"/>
                <a:sym typeface="Arial"/>
              </a:rPr>
              <a:t>CORE SKILL SEVEN</a:t>
            </a:r>
            <a:endParaRPr/>
          </a:p>
        </p:txBody>
      </p:sp>
      <p:sp>
        <p:nvSpPr>
          <p:cNvPr id="301" name="Google Shape;301;p18"/>
          <p:cNvSpPr txBox="1"/>
          <p:nvPr/>
        </p:nvSpPr>
        <p:spPr>
          <a:xfrm>
            <a:off x="499657" y="1225897"/>
            <a:ext cx="11313900" cy="978900"/>
          </a:xfrm>
          <a:prstGeom prst="rect">
            <a:avLst/>
          </a:prstGeom>
          <a:noFill/>
          <a:ln>
            <a:noFill/>
          </a:ln>
        </p:spPr>
        <p:txBody>
          <a:bodyPr anchorCtr="0" anchor="t" bIns="0" lIns="0" spcFirstLastPara="1" rIns="0" wrap="square" tIns="0">
            <a:spAutoFit/>
          </a:bodyPr>
          <a:lstStyle/>
          <a:p>
            <a:pPr indent="0" lvl="0" marL="914400" marR="0" rtl="0" algn="l">
              <a:lnSpc>
                <a:spcPct val="140022"/>
              </a:lnSpc>
              <a:spcBef>
                <a:spcPts val="0"/>
              </a:spcBef>
              <a:spcAft>
                <a:spcPts val="0"/>
              </a:spcAft>
              <a:buNone/>
            </a:pPr>
            <a:r>
              <a:rPr b="1" i="0" lang="en-US" sz="6359" u="none" cap="none" strike="noStrike">
                <a:solidFill>
                  <a:srgbClr val="005035"/>
                </a:solidFill>
              </a:rPr>
              <a:t>Audio/Visuals</a:t>
            </a:r>
            <a:endParaRPr b="1"/>
          </a:p>
        </p:txBody>
      </p:sp>
      <p:sp>
        <p:nvSpPr>
          <p:cNvPr id="302" name="Google Shape;302;p18"/>
          <p:cNvSpPr txBox="1"/>
          <p:nvPr/>
        </p:nvSpPr>
        <p:spPr>
          <a:xfrm>
            <a:off x="0" y="2649431"/>
            <a:ext cx="9019858" cy="3798571"/>
          </a:xfrm>
          <a:prstGeom prst="rect">
            <a:avLst/>
          </a:prstGeom>
          <a:noFill/>
          <a:ln>
            <a:noFill/>
          </a:ln>
        </p:spPr>
        <p:txBody>
          <a:bodyPr anchorCtr="0" anchor="t" bIns="0" lIns="0" spcFirstLastPara="1" rIns="0" wrap="square" tIns="0">
            <a:spAutoFit/>
          </a:bodyPr>
          <a:lstStyle/>
          <a:p>
            <a:pPr indent="0" lvl="0" marL="0" marR="0" rtl="0" algn="ctr">
              <a:lnSpc>
                <a:spcPct val="140014"/>
              </a:lnSpc>
              <a:spcBef>
                <a:spcPts val="0"/>
              </a:spcBef>
              <a:spcAft>
                <a:spcPts val="0"/>
              </a:spcAft>
              <a:buNone/>
            </a:pPr>
            <a:r>
              <a:rPr b="1" i="0" lang="en-US" sz="2699" u="none" cap="none" strike="noStrike">
                <a:solidFill>
                  <a:srgbClr val="005035"/>
                </a:solidFill>
                <a:latin typeface="Montserrat"/>
                <a:ea typeface="Montserrat"/>
                <a:cs typeface="Montserrat"/>
                <a:sym typeface="Montserrat"/>
              </a:rPr>
              <a:t>If you are going to include and integrate Audio or visual elements here are some considerations:</a:t>
            </a:r>
            <a:endParaRPr/>
          </a:p>
          <a:p>
            <a:pPr indent="0" lvl="0" marL="0" marR="0" rtl="0" algn="ctr">
              <a:lnSpc>
                <a:spcPct val="140014"/>
              </a:lnSpc>
              <a:spcBef>
                <a:spcPts val="0"/>
              </a:spcBef>
              <a:spcAft>
                <a:spcPts val="0"/>
              </a:spcAft>
              <a:buNone/>
            </a:pPr>
            <a:r>
              <a:t/>
            </a:r>
            <a:endParaRPr b="1" i="0" sz="2699" u="none" cap="none" strike="noStrike">
              <a:solidFill>
                <a:srgbClr val="005035"/>
              </a:solidFill>
              <a:latin typeface="Montserrat"/>
              <a:ea typeface="Montserrat"/>
              <a:cs typeface="Montserrat"/>
              <a:sym typeface="Montserrat"/>
            </a:endParaRPr>
          </a:p>
          <a:p>
            <a:pPr indent="-291462" lvl="1" marL="582924" marR="0" rtl="0" algn="l">
              <a:lnSpc>
                <a:spcPct val="140014"/>
              </a:lnSpc>
              <a:spcBef>
                <a:spcPts val="0"/>
              </a:spcBef>
              <a:spcAft>
                <a:spcPts val="0"/>
              </a:spcAft>
              <a:buClr>
                <a:srgbClr val="005035"/>
              </a:buClr>
              <a:buSzPts val="2699"/>
              <a:buFont typeface="Arial"/>
              <a:buChar char="•"/>
            </a:pPr>
            <a:r>
              <a:rPr b="1" i="0" lang="en-US" sz="2699" u="none" cap="none" strike="noStrike">
                <a:solidFill>
                  <a:srgbClr val="005035"/>
                </a:solidFill>
                <a:latin typeface="Montserrat"/>
                <a:ea typeface="Montserrat"/>
                <a:cs typeface="Montserrat"/>
                <a:sym typeface="Montserrat"/>
              </a:rPr>
              <a:t>All videos should have CHECKED captions</a:t>
            </a:r>
            <a:endParaRPr/>
          </a:p>
          <a:p>
            <a:pPr indent="-291462" lvl="1" marL="582924" marR="0" rtl="0" algn="l">
              <a:lnSpc>
                <a:spcPct val="140014"/>
              </a:lnSpc>
              <a:spcBef>
                <a:spcPts val="0"/>
              </a:spcBef>
              <a:spcAft>
                <a:spcPts val="0"/>
              </a:spcAft>
              <a:buClr>
                <a:srgbClr val="005035"/>
              </a:buClr>
              <a:buSzPts val="2699"/>
              <a:buFont typeface="Arial"/>
              <a:buChar char="•"/>
            </a:pPr>
            <a:r>
              <a:rPr b="1" i="0" lang="en-US" sz="2699" u="none" cap="none" strike="noStrike">
                <a:solidFill>
                  <a:srgbClr val="005035"/>
                </a:solidFill>
                <a:latin typeface="Montserrat"/>
                <a:ea typeface="Montserrat"/>
                <a:cs typeface="Montserrat"/>
                <a:sym typeface="Montserrat"/>
              </a:rPr>
              <a:t>Videos should have transcripts</a:t>
            </a:r>
            <a:endParaRPr/>
          </a:p>
          <a:p>
            <a:pPr indent="-291462" lvl="1" marL="582924" marR="0" rtl="0" algn="l">
              <a:lnSpc>
                <a:spcPct val="140014"/>
              </a:lnSpc>
              <a:spcBef>
                <a:spcPts val="0"/>
              </a:spcBef>
              <a:spcAft>
                <a:spcPts val="0"/>
              </a:spcAft>
              <a:buClr>
                <a:srgbClr val="005035"/>
              </a:buClr>
              <a:buSzPts val="2699"/>
              <a:buFont typeface="Arial"/>
              <a:buChar char="•"/>
            </a:pPr>
            <a:r>
              <a:rPr b="1" i="0" lang="en-US" sz="2699" u="none" cap="none" strike="noStrike">
                <a:solidFill>
                  <a:srgbClr val="005035"/>
                </a:solidFill>
                <a:latin typeface="Montserrat"/>
                <a:ea typeface="Montserrat"/>
                <a:cs typeface="Montserrat"/>
                <a:sym typeface="Montserrat"/>
              </a:rPr>
              <a:t>Videos should have audio descriptions</a:t>
            </a:r>
            <a:endParaRPr/>
          </a:p>
          <a:p>
            <a:pPr indent="0" lvl="0" marL="0" marR="0" rtl="0" algn="l">
              <a:lnSpc>
                <a:spcPct val="140014"/>
              </a:lnSpc>
              <a:spcBef>
                <a:spcPts val="0"/>
              </a:spcBef>
              <a:spcAft>
                <a:spcPts val="0"/>
              </a:spcAft>
              <a:buNone/>
            </a:pPr>
            <a:r>
              <a:t/>
            </a:r>
            <a:endParaRPr b="1" i="0" sz="2699" u="none" cap="none" strike="noStrike">
              <a:solidFill>
                <a:srgbClr val="005035"/>
              </a:solidFill>
              <a:latin typeface="Montserrat"/>
              <a:ea typeface="Montserrat"/>
              <a:cs typeface="Montserrat"/>
              <a:sym typeface="Montserrat"/>
            </a:endParaRPr>
          </a:p>
          <a:p>
            <a:pPr indent="0" lvl="0" marL="0" marR="0" rtl="0" algn="l">
              <a:lnSpc>
                <a:spcPct val="140014"/>
              </a:lnSpc>
              <a:spcBef>
                <a:spcPts val="0"/>
              </a:spcBef>
              <a:spcAft>
                <a:spcPts val="0"/>
              </a:spcAft>
              <a:buNone/>
            </a:pPr>
            <a:r>
              <a:t/>
            </a:r>
            <a:endParaRPr b="1" i="0" sz="2699" u="none" cap="none" strike="noStrike">
              <a:solidFill>
                <a:srgbClr val="005035"/>
              </a:solidFill>
              <a:latin typeface="Montserrat"/>
              <a:ea typeface="Montserrat"/>
              <a:cs typeface="Montserrat"/>
              <a:sym typeface="Montserrat"/>
            </a:endParaRPr>
          </a:p>
        </p:txBody>
      </p:sp>
      <p:sp>
        <p:nvSpPr>
          <p:cNvPr id="303" name="Google Shape;303;p18"/>
          <p:cNvSpPr txBox="1"/>
          <p:nvPr/>
        </p:nvSpPr>
        <p:spPr>
          <a:xfrm>
            <a:off x="3873489" y="6400376"/>
            <a:ext cx="9019858" cy="4265296"/>
          </a:xfrm>
          <a:prstGeom prst="rect">
            <a:avLst/>
          </a:prstGeom>
          <a:noFill/>
          <a:ln>
            <a:noFill/>
          </a:ln>
        </p:spPr>
        <p:txBody>
          <a:bodyPr anchorCtr="0" anchor="t" bIns="0" lIns="0" spcFirstLastPara="1" rIns="0" wrap="square" tIns="0">
            <a:spAutoFit/>
          </a:bodyPr>
          <a:lstStyle/>
          <a:p>
            <a:pPr indent="0" lvl="0" marL="0" marR="0" rtl="0" algn="ctr">
              <a:lnSpc>
                <a:spcPct val="140014"/>
              </a:lnSpc>
              <a:spcBef>
                <a:spcPts val="0"/>
              </a:spcBef>
              <a:spcAft>
                <a:spcPts val="0"/>
              </a:spcAft>
              <a:buNone/>
            </a:pPr>
            <a:r>
              <a:rPr b="1" i="0" lang="en-US" sz="2699" u="none" cap="none" strike="noStrike">
                <a:solidFill>
                  <a:srgbClr val="005035"/>
                </a:solidFill>
                <a:latin typeface="Montserrat"/>
                <a:ea typeface="Montserrat"/>
                <a:cs typeface="Montserrat"/>
                <a:sym typeface="Montserrat"/>
              </a:rPr>
              <a:t>There are lots of tools and things that help with creating these, but the most important aspect is to include them to the best of your ability!</a:t>
            </a:r>
            <a:endParaRPr/>
          </a:p>
          <a:p>
            <a:pPr indent="0" lvl="0" marL="0" marR="0" rtl="0" algn="ctr">
              <a:lnSpc>
                <a:spcPct val="140014"/>
              </a:lnSpc>
              <a:spcBef>
                <a:spcPts val="0"/>
              </a:spcBef>
              <a:spcAft>
                <a:spcPts val="0"/>
              </a:spcAft>
              <a:buNone/>
            </a:pPr>
            <a:r>
              <a:t/>
            </a:r>
            <a:endParaRPr b="1" i="0" sz="2699" u="none" cap="none" strike="noStrike">
              <a:solidFill>
                <a:srgbClr val="005035"/>
              </a:solidFill>
              <a:latin typeface="Montserrat"/>
              <a:ea typeface="Montserrat"/>
              <a:cs typeface="Montserrat"/>
              <a:sym typeface="Montserrat"/>
            </a:endParaRPr>
          </a:p>
          <a:p>
            <a:pPr indent="0" lvl="0" marL="0" marR="0" rtl="0" algn="ctr">
              <a:lnSpc>
                <a:spcPct val="140014"/>
              </a:lnSpc>
              <a:spcBef>
                <a:spcPts val="0"/>
              </a:spcBef>
              <a:spcAft>
                <a:spcPts val="0"/>
              </a:spcAft>
              <a:buNone/>
            </a:pPr>
            <a:r>
              <a:rPr b="1" i="0" lang="en-US" sz="2699" u="none" cap="none" strike="noStrike">
                <a:solidFill>
                  <a:srgbClr val="005035"/>
                </a:solidFill>
                <a:latin typeface="Montserrat"/>
                <a:ea typeface="Montserrat"/>
                <a:cs typeface="Montserrat"/>
                <a:sym typeface="Montserrat"/>
              </a:rPr>
              <a:t>Auto-generated captions should be a LAST RESORT we will go over other technology to help with this in the future!</a:t>
            </a:r>
            <a:endParaRPr/>
          </a:p>
          <a:p>
            <a:pPr indent="0" lvl="0" marL="0" marR="0" rtl="0" algn="l">
              <a:lnSpc>
                <a:spcPct val="140014"/>
              </a:lnSpc>
              <a:spcBef>
                <a:spcPts val="0"/>
              </a:spcBef>
              <a:spcAft>
                <a:spcPts val="0"/>
              </a:spcAft>
              <a:buNone/>
            </a:pPr>
            <a:r>
              <a:t/>
            </a:r>
            <a:endParaRPr b="1" i="0" sz="2699" u="none" cap="none" strike="noStrike">
              <a:solidFill>
                <a:srgbClr val="005035"/>
              </a:solidFill>
              <a:latin typeface="Montserrat"/>
              <a:ea typeface="Montserrat"/>
              <a:cs typeface="Montserrat"/>
              <a:sym typeface="Montserrat"/>
            </a:endParaRPr>
          </a:p>
          <a:p>
            <a:pPr indent="0" lvl="0" marL="0" marR="0" rtl="0" algn="l">
              <a:lnSpc>
                <a:spcPct val="140014"/>
              </a:lnSpc>
              <a:spcBef>
                <a:spcPts val="0"/>
              </a:spcBef>
              <a:spcAft>
                <a:spcPts val="0"/>
              </a:spcAft>
              <a:buNone/>
            </a:pPr>
            <a:r>
              <a:t/>
            </a:r>
            <a:endParaRPr b="1" i="0" sz="2699" u="none" cap="none" strike="noStrike">
              <a:solidFill>
                <a:srgbClr val="005035"/>
              </a:solidFill>
              <a:latin typeface="Montserrat"/>
              <a:ea typeface="Montserrat"/>
              <a:cs typeface="Montserrat"/>
              <a:sym typeface="Montserrat"/>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7" name="Shape 307"/>
        <p:cNvGrpSpPr/>
        <p:nvPr/>
      </p:nvGrpSpPr>
      <p:grpSpPr>
        <a:xfrm>
          <a:off x="0" y="0"/>
          <a:ext cx="0" cy="0"/>
          <a:chOff x="0" y="0"/>
          <a:chExt cx="0" cy="0"/>
        </a:xfrm>
      </p:grpSpPr>
      <p:sp>
        <p:nvSpPr>
          <p:cNvPr id="308" name="Google Shape;308;p19"/>
          <p:cNvSpPr txBox="1"/>
          <p:nvPr/>
        </p:nvSpPr>
        <p:spPr>
          <a:xfrm>
            <a:off x="0" y="55047"/>
            <a:ext cx="10928748" cy="985432"/>
          </a:xfrm>
          <a:prstGeom prst="rect">
            <a:avLst/>
          </a:prstGeom>
          <a:noFill/>
          <a:ln>
            <a:noFill/>
          </a:ln>
        </p:spPr>
        <p:txBody>
          <a:bodyPr anchorCtr="0" anchor="t" bIns="0" lIns="0" spcFirstLastPara="1" rIns="0" wrap="square" tIns="0">
            <a:spAutoFit/>
          </a:bodyPr>
          <a:lstStyle/>
          <a:p>
            <a:pPr indent="0" lvl="0" marL="0" marR="0" rtl="0" algn="l">
              <a:lnSpc>
                <a:spcPct val="123001"/>
              </a:lnSpc>
              <a:spcBef>
                <a:spcPts val="0"/>
              </a:spcBef>
              <a:spcAft>
                <a:spcPts val="0"/>
              </a:spcAft>
              <a:buNone/>
            </a:pPr>
            <a:r>
              <a:rPr b="0" i="0" lang="en-US" sz="6356" u="none" cap="none" strike="noStrike">
                <a:solidFill>
                  <a:srgbClr val="005035"/>
                </a:solidFill>
                <a:latin typeface="Arial"/>
                <a:ea typeface="Arial"/>
                <a:cs typeface="Arial"/>
                <a:sym typeface="Arial"/>
              </a:rPr>
              <a:t>7 CORE A11Y SKILLS</a:t>
            </a:r>
            <a:endParaRPr/>
          </a:p>
        </p:txBody>
      </p:sp>
      <p:sp>
        <p:nvSpPr>
          <p:cNvPr id="309" name="Google Shape;309;p19"/>
          <p:cNvSpPr txBox="1"/>
          <p:nvPr/>
        </p:nvSpPr>
        <p:spPr>
          <a:xfrm>
            <a:off x="499657" y="982797"/>
            <a:ext cx="17031588" cy="10267188"/>
          </a:xfrm>
          <a:prstGeom prst="rect">
            <a:avLst/>
          </a:prstGeom>
          <a:noFill/>
          <a:ln>
            <a:noFill/>
          </a:ln>
        </p:spPr>
        <p:txBody>
          <a:bodyPr anchorCtr="0" anchor="t" bIns="0" lIns="0" spcFirstLastPara="1" rIns="0" wrap="square" tIns="0">
            <a:spAutoFit/>
          </a:bodyPr>
          <a:lstStyle/>
          <a:p>
            <a:pPr indent="0" lvl="0" marL="0" marR="0" rtl="0" algn="l">
              <a:lnSpc>
                <a:spcPct val="139916"/>
              </a:lnSpc>
              <a:spcBef>
                <a:spcPts val="0"/>
              </a:spcBef>
              <a:spcAft>
                <a:spcPts val="0"/>
              </a:spcAft>
              <a:buNone/>
            </a:pPr>
            <a:r>
              <a:rPr b="0" i="0" lang="en-US" sz="1200" u="none" cap="none" strike="noStrike">
                <a:solidFill>
                  <a:srgbClr val="2B571F"/>
                </a:solidFill>
                <a:latin typeface="Arimo"/>
                <a:ea typeface="Arimo"/>
                <a:cs typeface="Arimo"/>
                <a:sym typeface="Arimo"/>
              </a:rPr>
              <a:t>i</a:t>
            </a:r>
            <a:r>
              <a:rPr b="0" i="0" lang="en-US" sz="1200" u="none" cap="none" strike="noStrike">
                <a:solidFill>
                  <a:srgbClr val="000000"/>
                </a:solidFill>
                <a:latin typeface="Arimo"/>
                <a:ea typeface="Arimo"/>
                <a:cs typeface="Arimo"/>
                <a:sym typeface="Arimo"/>
              </a:rPr>
              <a:t>nte</a:t>
            </a:r>
            <a:endParaRPr/>
          </a:p>
          <a:p>
            <a:pPr indent="-686562" lvl="1" marL="1373124" marR="0" rtl="0" algn="l">
              <a:lnSpc>
                <a:spcPct val="140022"/>
              </a:lnSpc>
              <a:spcBef>
                <a:spcPts val="0"/>
              </a:spcBef>
              <a:spcAft>
                <a:spcPts val="0"/>
              </a:spcAft>
              <a:buClr>
                <a:srgbClr val="2B571F"/>
              </a:buClr>
              <a:buSzPts val="6359"/>
              <a:buFont typeface="Arial"/>
              <a:buAutoNum type="arabicPeriod"/>
            </a:pPr>
            <a:r>
              <a:rPr b="0" i="0" lang="en-US" sz="6359" u="none" cap="none" strike="noStrike">
                <a:solidFill>
                  <a:srgbClr val="2B571F"/>
                </a:solidFill>
                <a:latin typeface="Arial"/>
                <a:ea typeface="Arial"/>
                <a:cs typeface="Arial"/>
                <a:sym typeface="Arial"/>
              </a:rPr>
              <a:t>Alt text and descriptive captions</a:t>
            </a:r>
            <a:endParaRPr/>
          </a:p>
          <a:p>
            <a:pPr indent="-686562" lvl="1" marL="1373124" marR="0" rtl="0" algn="l">
              <a:lnSpc>
                <a:spcPct val="140022"/>
              </a:lnSpc>
              <a:spcBef>
                <a:spcPts val="0"/>
              </a:spcBef>
              <a:spcAft>
                <a:spcPts val="0"/>
              </a:spcAft>
              <a:buClr>
                <a:srgbClr val="2B571F"/>
              </a:buClr>
              <a:buSzPts val="6359"/>
              <a:buFont typeface="Arial"/>
              <a:buAutoNum type="arabicPeriod"/>
            </a:pPr>
            <a:r>
              <a:rPr b="0" i="0" lang="en-US" sz="6359" u="none" cap="none" strike="noStrike">
                <a:solidFill>
                  <a:srgbClr val="2B571F"/>
                </a:solidFill>
                <a:latin typeface="Arial"/>
                <a:ea typeface="Arial"/>
                <a:cs typeface="Arial"/>
                <a:sym typeface="Arial"/>
              </a:rPr>
              <a:t>Use contrasting colors</a:t>
            </a:r>
            <a:endParaRPr/>
          </a:p>
          <a:p>
            <a:pPr indent="-686562" lvl="1" marL="1373124" marR="0" rtl="0" algn="l">
              <a:lnSpc>
                <a:spcPct val="140022"/>
              </a:lnSpc>
              <a:spcBef>
                <a:spcPts val="0"/>
              </a:spcBef>
              <a:spcAft>
                <a:spcPts val="0"/>
              </a:spcAft>
              <a:buClr>
                <a:srgbClr val="2B571F"/>
              </a:buClr>
              <a:buSzPts val="6359"/>
              <a:buFont typeface="Arial"/>
              <a:buAutoNum type="arabicPeriod"/>
            </a:pPr>
            <a:r>
              <a:rPr b="0" i="0" lang="en-US" sz="6359" u="none" cap="none" strike="noStrike">
                <a:solidFill>
                  <a:srgbClr val="2B571F"/>
                </a:solidFill>
                <a:latin typeface="Arial"/>
                <a:ea typeface="Arial"/>
                <a:cs typeface="Arial"/>
                <a:sym typeface="Arial"/>
              </a:rPr>
              <a:t>Use Headings (formatting!)</a:t>
            </a:r>
            <a:endParaRPr/>
          </a:p>
          <a:p>
            <a:pPr indent="-686562" lvl="1" marL="1373124" marR="0" rtl="0" algn="l">
              <a:lnSpc>
                <a:spcPct val="140022"/>
              </a:lnSpc>
              <a:spcBef>
                <a:spcPts val="0"/>
              </a:spcBef>
              <a:spcAft>
                <a:spcPts val="0"/>
              </a:spcAft>
              <a:buClr>
                <a:srgbClr val="2B571F"/>
              </a:buClr>
              <a:buSzPts val="6359"/>
              <a:buFont typeface="Arial"/>
              <a:buAutoNum type="arabicPeriod"/>
            </a:pPr>
            <a:r>
              <a:rPr b="0" i="0" lang="en-US" sz="6359" u="none" cap="none" strike="noStrike">
                <a:solidFill>
                  <a:srgbClr val="2B571F"/>
                </a:solidFill>
                <a:latin typeface="Arial"/>
                <a:ea typeface="Arial"/>
                <a:cs typeface="Arial"/>
                <a:sym typeface="Arial"/>
              </a:rPr>
              <a:t>Links should inform</a:t>
            </a:r>
            <a:endParaRPr/>
          </a:p>
          <a:p>
            <a:pPr indent="-686562" lvl="1" marL="1373124" marR="0" rtl="0" algn="l">
              <a:lnSpc>
                <a:spcPct val="140022"/>
              </a:lnSpc>
              <a:spcBef>
                <a:spcPts val="0"/>
              </a:spcBef>
              <a:spcAft>
                <a:spcPts val="0"/>
              </a:spcAft>
              <a:buClr>
                <a:srgbClr val="2B571F"/>
              </a:buClr>
              <a:buSzPts val="6359"/>
              <a:buFont typeface="Arial"/>
              <a:buAutoNum type="arabicPeriod"/>
            </a:pPr>
            <a:r>
              <a:rPr b="0" i="0" lang="en-US" sz="6359" u="none" cap="none" strike="noStrike">
                <a:solidFill>
                  <a:srgbClr val="2B571F"/>
                </a:solidFill>
                <a:latin typeface="Arial"/>
                <a:ea typeface="Arial"/>
                <a:cs typeface="Arial"/>
                <a:sym typeface="Arial"/>
              </a:rPr>
              <a:t>Use well formatted list</a:t>
            </a:r>
            <a:endParaRPr/>
          </a:p>
          <a:p>
            <a:pPr indent="-686562" lvl="1" marL="1373124" marR="0" rtl="0" algn="l">
              <a:lnSpc>
                <a:spcPct val="140022"/>
              </a:lnSpc>
              <a:spcBef>
                <a:spcPts val="0"/>
              </a:spcBef>
              <a:spcAft>
                <a:spcPts val="0"/>
              </a:spcAft>
              <a:buClr>
                <a:srgbClr val="2B571F"/>
              </a:buClr>
              <a:buSzPts val="6359"/>
              <a:buFont typeface="Arial"/>
              <a:buAutoNum type="arabicPeriod"/>
            </a:pPr>
            <a:r>
              <a:rPr b="0" i="0" lang="en-US" sz="6359" u="none" cap="none" strike="noStrike">
                <a:solidFill>
                  <a:srgbClr val="2B571F"/>
                </a:solidFill>
                <a:latin typeface="Arial"/>
                <a:ea typeface="Arial"/>
                <a:cs typeface="Arial"/>
                <a:sym typeface="Arial"/>
              </a:rPr>
              <a:t>Organize tables!</a:t>
            </a:r>
            <a:endParaRPr/>
          </a:p>
          <a:p>
            <a:pPr indent="-686562" lvl="1" marL="1373124" marR="0" rtl="0" algn="l">
              <a:lnSpc>
                <a:spcPct val="140022"/>
              </a:lnSpc>
              <a:spcBef>
                <a:spcPts val="0"/>
              </a:spcBef>
              <a:spcAft>
                <a:spcPts val="0"/>
              </a:spcAft>
              <a:buClr>
                <a:srgbClr val="2B571F"/>
              </a:buClr>
              <a:buSzPts val="6359"/>
              <a:buFont typeface="Arial"/>
              <a:buAutoNum type="arabicPeriod"/>
            </a:pPr>
            <a:r>
              <a:rPr b="0" i="0" lang="en-US" sz="6359" u="none" cap="none" strike="noStrike">
                <a:solidFill>
                  <a:srgbClr val="2B571F"/>
                </a:solidFill>
                <a:latin typeface="Arial"/>
                <a:ea typeface="Arial"/>
                <a:cs typeface="Arial"/>
                <a:sym typeface="Arial"/>
              </a:rPr>
              <a:t>Audio and Visual aids !</a:t>
            </a:r>
            <a:endParaRPr/>
          </a:p>
          <a:p>
            <a:pPr indent="0" lvl="0" marL="0" marR="0" rtl="0" algn="l">
              <a:lnSpc>
                <a:spcPct val="140022"/>
              </a:lnSpc>
              <a:spcBef>
                <a:spcPts val="0"/>
              </a:spcBef>
              <a:spcAft>
                <a:spcPts val="0"/>
              </a:spcAft>
              <a:buNone/>
            </a:pPr>
            <a:r>
              <a:t/>
            </a:r>
            <a:endParaRPr b="0" i="0" sz="6359" u="none" cap="none" strike="noStrike">
              <a:solidFill>
                <a:srgbClr val="2B571F"/>
              </a:solidFill>
              <a:latin typeface="Arial"/>
              <a:ea typeface="Arial"/>
              <a:cs typeface="Arial"/>
              <a:sym typeface="Arial"/>
            </a:endParaRPr>
          </a:p>
          <a:p>
            <a:pPr indent="0" lvl="0" marL="0" marR="0" rtl="0" algn="l">
              <a:lnSpc>
                <a:spcPct val="140022"/>
              </a:lnSpc>
              <a:spcBef>
                <a:spcPts val="0"/>
              </a:spcBef>
              <a:spcAft>
                <a:spcPts val="0"/>
              </a:spcAft>
              <a:buNone/>
            </a:pPr>
            <a:r>
              <a:t/>
            </a:r>
            <a:endParaRPr b="0" i="0" sz="6359" u="none" cap="none" strike="noStrike">
              <a:solidFill>
                <a:srgbClr val="2B571F"/>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 name="Shape 94"/>
        <p:cNvGrpSpPr/>
        <p:nvPr/>
      </p:nvGrpSpPr>
      <p:grpSpPr>
        <a:xfrm>
          <a:off x="0" y="0"/>
          <a:ext cx="0" cy="0"/>
          <a:chOff x="0" y="0"/>
          <a:chExt cx="0" cy="0"/>
        </a:xfrm>
      </p:grpSpPr>
      <p:cxnSp>
        <p:nvCxnSpPr>
          <p:cNvPr id="95" name="Google Shape;95;p2"/>
          <p:cNvCxnSpPr/>
          <p:nvPr/>
        </p:nvCxnSpPr>
        <p:spPr>
          <a:xfrm rot="10800000">
            <a:off x="5374" y="10021031"/>
            <a:ext cx="18394899" cy="0"/>
          </a:xfrm>
          <a:prstGeom prst="straightConnector1">
            <a:avLst/>
          </a:prstGeom>
          <a:noFill/>
          <a:ln cap="flat" cmpd="sng" w="19050">
            <a:solidFill>
              <a:srgbClr val="2B571F"/>
            </a:solidFill>
            <a:prstDash val="solid"/>
            <a:round/>
            <a:headEnd len="sm" w="sm" type="none"/>
            <a:tailEnd len="sm" w="sm" type="none"/>
          </a:ln>
        </p:spPr>
      </p:cxnSp>
      <p:cxnSp>
        <p:nvCxnSpPr>
          <p:cNvPr id="96" name="Google Shape;96;p2"/>
          <p:cNvCxnSpPr/>
          <p:nvPr/>
        </p:nvCxnSpPr>
        <p:spPr>
          <a:xfrm rot="10800000">
            <a:off x="5374" y="242299"/>
            <a:ext cx="18394899" cy="0"/>
          </a:xfrm>
          <a:prstGeom prst="straightConnector1">
            <a:avLst/>
          </a:prstGeom>
          <a:noFill/>
          <a:ln cap="flat" cmpd="sng" w="19050">
            <a:solidFill>
              <a:srgbClr val="2B571F"/>
            </a:solidFill>
            <a:prstDash val="solid"/>
            <a:round/>
            <a:headEnd len="sm" w="sm" type="none"/>
            <a:tailEnd len="sm" w="sm" type="none"/>
          </a:ln>
        </p:spPr>
      </p:cxnSp>
      <p:pic>
        <p:nvPicPr>
          <p:cNvPr id="97" name="Google Shape;97;p2"/>
          <p:cNvPicPr preferRelativeResize="0"/>
          <p:nvPr/>
        </p:nvPicPr>
        <p:blipFill rotWithShape="1">
          <a:blip r:embed="rId3">
            <a:alphaModFix/>
          </a:blip>
          <a:srcRect b="0" l="0" r="0" t="0"/>
          <a:stretch/>
        </p:blipFill>
        <p:spPr>
          <a:xfrm>
            <a:off x="11501784" y="5115767"/>
            <a:ext cx="4937760" cy="4937760"/>
          </a:xfrm>
          <a:prstGeom prst="rect">
            <a:avLst/>
          </a:prstGeom>
          <a:noFill/>
          <a:ln>
            <a:noFill/>
          </a:ln>
        </p:spPr>
      </p:pic>
      <p:sp>
        <p:nvSpPr>
          <p:cNvPr id="98" name="Google Shape;98;p2"/>
          <p:cNvSpPr/>
          <p:nvPr/>
        </p:nvSpPr>
        <p:spPr>
          <a:xfrm>
            <a:off x="1377735" y="2028841"/>
            <a:ext cx="6826650" cy="6229318"/>
          </a:xfrm>
          <a:custGeom>
            <a:rect b="b" l="l" r="r" t="t"/>
            <a:pathLst>
              <a:path extrusionOk="0" h="6229318" w="6826650">
                <a:moveTo>
                  <a:pt x="0" y="0"/>
                </a:moveTo>
                <a:lnTo>
                  <a:pt x="6826650" y="0"/>
                </a:lnTo>
                <a:lnTo>
                  <a:pt x="6826650" y="6229318"/>
                </a:lnTo>
                <a:lnTo>
                  <a:pt x="0" y="6229318"/>
                </a:lnTo>
                <a:lnTo>
                  <a:pt x="0" y="0"/>
                </a:lnTo>
                <a:close/>
              </a:path>
            </a:pathLst>
          </a:custGeom>
          <a:blipFill rotWithShape="1">
            <a:blip r:embed="rId4">
              <a:alphaModFix/>
            </a:blip>
            <a:stretch>
              <a:fillRect b="0" l="0" r="0" t="0"/>
            </a:stretch>
          </a:blipFill>
          <a:ln>
            <a:noFill/>
          </a:ln>
        </p:spPr>
      </p:sp>
      <p:grpSp>
        <p:nvGrpSpPr>
          <p:cNvPr id="99" name="Google Shape;99;p2"/>
          <p:cNvGrpSpPr/>
          <p:nvPr/>
        </p:nvGrpSpPr>
        <p:grpSpPr>
          <a:xfrm>
            <a:off x="10026439" y="323638"/>
            <a:ext cx="8261561" cy="4819862"/>
            <a:chOff x="0" y="-19050"/>
            <a:chExt cx="11015415" cy="6426484"/>
          </a:xfrm>
        </p:grpSpPr>
        <p:sp>
          <p:nvSpPr>
            <p:cNvPr id="100" name="Google Shape;100;p2"/>
            <p:cNvSpPr txBox="1"/>
            <p:nvPr/>
          </p:nvSpPr>
          <p:spPr>
            <a:xfrm>
              <a:off x="411162" y="2165634"/>
              <a:ext cx="10193091" cy="4241800"/>
            </a:xfrm>
            <a:prstGeom prst="rect">
              <a:avLst/>
            </a:prstGeom>
            <a:noFill/>
            <a:ln>
              <a:noFill/>
            </a:ln>
          </p:spPr>
          <p:txBody>
            <a:bodyPr anchorCtr="0" anchor="t" bIns="0" lIns="0" spcFirstLastPara="1" rIns="0" wrap="square" tIns="0">
              <a:spAutoFit/>
            </a:bodyPr>
            <a:lstStyle/>
            <a:p>
              <a:pPr indent="-323850" lvl="1" marL="647700" marR="0" rtl="0" algn="l">
                <a:lnSpc>
                  <a:spcPct val="140000"/>
                </a:lnSpc>
                <a:spcBef>
                  <a:spcPts val="0"/>
                </a:spcBef>
                <a:spcAft>
                  <a:spcPts val="0"/>
                </a:spcAft>
                <a:buClr>
                  <a:srgbClr val="005035"/>
                </a:buClr>
                <a:buSzPts val="3000"/>
                <a:buFont typeface="Arial"/>
                <a:buChar char="•"/>
              </a:pPr>
              <a:r>
                <a:rPr b="0" i="0" lang="en-US" sz="3000" u="none" cap="none" strike="noStrike">
                  <a:solidFill>
                    <a:srgbClr val="005035"/>
                  </a:solidFill>
                  <a:latin typeface="Arial"/>
                  <a:ea typeface="Arial"/>
                  <a:cs typeface="Arial"/>
                  <a:sym typeface="Arial"/>
                </a:rPr>
                <a:t>Please follow the link and answer some brief questions on what you currently do to help make online spaces more accessible</a:t>
              </a:r>
              <a:endParaRPr/>
            </a:p>
            <a:p>
              <a:pPr indent="0" lvl="0" marL="0" marR="0" rtl="0" algn="l">
                <a:lnSpc>
                  <a:spcPct val="140000"/>
                </a:lnSpc>
                <a:spcBef>
                  <a:spcPts val="0"/>
                </a:spcBef>
                <a:spcAft>
                  <a:spcPts val="0"/>
                </a:spcAft>
                <a:buNone/>
              </a:pPr>
              <a:r>
                <a:t/>
              </a:r>
              <a:endParaRPr b="0" i="0" sz="3000" u="none" cap="none" strike="noStrike">
                <a:solidFill>
                  <a:srgbClr val="005035"/>
                </a:solidFill>
                <a:latin typeface="Arial"/>
                <a:ea typeface="Arial"/>
                <a:cs typeface="Arial"/>
                <a:sym typeface="Arial"/>
              </a:endParaRPr>
            </a:p>
            <a:p>
              <a:pPr indent="0" lvl="0" marL="0" marR="0" rtl="0" algn="l">
                <a:lnSpc>
                  <a:spcPct val="140000"/>
                </a:lnSpc>
                <a:spcBef>
                  <a:spcPts val="0"/>
                </a:spcBef>
                <a:spcAft>
                  <a:spcPts val="0"/>
                </a:spcAft>
                <a:buNone/>
              </a:pPr>
              <a:r>
                <a:rPr b="0" i="0" lang="en-US" sz="3000" u="none" cap="none" strike="noStrike">
                  <a:solidFill>
                    <a:srgbClr val="005035"/>
                  </a:solidFill>
                  <a:latin typeface="Arial"/>
                  <a:ea typeface="Arial"/>
                  <a:cs typeface="Arial"/>
                  <a:sym typeface="Arial"/>
                </a:rPr>
                <a:t>https://forms.gle/XWGZbcMx1oo7FtjR8 </a:t>
              </a:r>
              <a:endParaRPr/>
            </a:p>
          </p:txBody>
        </p:sp>
        <p:sp>
          <p:nvSpPr>
            <p:cNvPr id="101" name="Google Shape;101;p2"/>
            <p:cNvSpPr txBox="1"/>
            <p:nvPr/>
          </p:nvSpPr>
          <p:spPr>
            <a:xfrm>
              <a:off x="0" y="-19050"/>
              <a:ext cx="11015415" cy="1666870"/>
            </a:xfrm>
            <a:prstGeom prst="rect">
              <a:avLst/>
            </a:prstGeom>
            <a:noFill/>
            <a:ln>
              <a:noFill/>
            </a:ln>
          </p:spPr>
          <p:txBody>
            <a:bodyPr anchorCtr="0" anchor="t" bIns="0" lIns="0" spcFirstLastPara="1" rIns="0" wrap="square" tIns="0">
              <a:spAutoFit/>
            </a:bodyPr>
            <a:lstStyle/>
            <a:p>
              <a:pPr indent="0" lvl="0" marL="0" marR="0" rtl="0" algn="just">
                <a:lnSpc>
                  <a:spcPct val="123000"/>
                </a:lnSpc>
                <a:spcBef>
                  <a:spcPts val="0"/>
                </a:spcBef>
                <a:spcAft>
                  <a:spcPts val="0"/>
                </a:spcAft>
                <a:buNone/>
              </a:pPr>
              <a:r>
                <a:rPr b="0" i="0" lang="en-US" sz="8126" u="none" cap="none" strike="noStrike">
                  <a:solidFill>
                    <a:srgbClr val="005035"/>
                  </a:solidFill>
                  <a:latin typeface="Arial"/>
                  <a:ea typeface="Arial"/>
                  <a:cs typeface="Arial"/>
                  <a:sym typeface="Arial"/>
                </a:rPr>
                <a:t>PRETEST</a:t>
              </a:r>
              <a:endParaRPr/>
            </a:p>
          </p:txBody>
        </p:sp>
      </p:grpSp>
      <p:sp>
        <p:nvSpPr>
          <p:cNvPr id="102" name="Google Shape;102;p2"/>
          <p:cNvSpPr txBox="1"/>
          <p:nvPr/>
        </p:nvSpPr>
        <p:spPr>
          <a:xfrm>
            <a:off x="2266283" y="8210534"/>
            <a:ext cx="5049554" cy="824865"/>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0" i="0" lang="en-US" sz="2400" u="none" cap="none" strike="noStrike">
                <a:solidFill>
                  <a:srgbClr val="005035"/>
                </a:solidFill>
                <a:latin typeface="Arial"/>
                <a:ea typeface="Arial"/>
                <a:cs typeface="Arial"/>
                <a:sym typeface="Arial"/>
              </a:rPr>
              <a:t>image with a pencil checking off a box, representing a survey</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3" name="Shape 313"/>
        <p:cNvGrpSpPr/>
        <p:nvPr/>
      </p:nvGrpSpPr>
      <p:grpSpPr>
        <a:xfrm>
          <a:off x="0" y="0"/>
          <a:ext cx="0" cy="0"/>
          <a:chOff x="0" y="0"/>
          <a:chExt cx="0" cy="0"/>
        </a:xfrm>
      </p:grpSpPr>
      <p:sp>
        <p:nvSpPr>
          <p:cNvPr id="314" name="Google Shape;314;p20"/>
          <p:cNvSpPr txBox="1"/>
          <p:nvPr/>
        </p:nvSpPr>
        <p:spPr>
          <a:xfrm>
            <a:off x="0" y="55047"/>
            <a:ext cx="10928748" cy="985432"/>
          </a:xfrm>
          <a:prstGeom prst="rect">
            <a:avLst/>
          </a:prstGeom>
          <a:noFill/>
          <a:ln>
            <a:noFill/>
          </a:ln>
        </p:spPr>
        <p:txBody>
          <a:bodyPr anchorCtr="0" anchor="t" bIns="0" lIns="0" spcFirstLastPara="1" rIns="0" wrap="square" tIns="0">
            <a:spAutoFit/>
          </a:bodyPr>
          <a:lstStyle/>
          <a:p>
            <a:pPr indent="0" lvl="0" marL="0" marR="0" rtl="0" algn="l">
              <a:lnSpc>
                <a:spcPct val="123001"/>
              </a:lnSpc>
              <a:spcBef>
                <a:spcPts val="0"/>
              </a:spcBef>
              <a:spcAft>
                <a:spcPts val="0"/>
              </a:spcAft>
              <a:buNone/>
            </a:pPr>
            <a:r>
              <a:rPr b="0" i="0" lang="en-US" sz="6356" u="none" cap="none" strike="noStrike">
                <a:solidFill>
                  <a:srgbClr val="005035"/>
                </a:solidFill>
                <a:latin typeface="Arial"/>
                <a:ea typeface="Arial"/>
                <a:cs typeface="Arial"/>
                <a:sym typeface="Arial"/>
              </a:rPr>
              <a:t>7 CORE A11Y SKILLS</a:t>
            </a:r>
            <a:endParaRPr/>
          </a:p>
        </p:txBody>
      </p:sp>
      <p:sp>
        <p:nvSpPr>
          <p:cNvPr id="315" name="Google Shape;315;p20"/>
          <p:cNvSpPr txBox="1"/>
          <p:nvPr/>
        </p:nvSpPr>
        <p:spPr>
          <a:xfrm>
            <a:off x="499657" y="982797"/>
            <a:ext cx="17031588" cy="10267188"/>
          </a:xfrm>
          <a:prstGeom prst="rect">
            <a:avLst/>
          </a:prstGeom>
          <a:noFill/>
          <a:ln>
            <a:noFill/>
          </a:ln>
        </p:spPr>
        <p:txBody>
          <a:bodyPr anchorCtr="0" anchor="t" bIns="0" lIns="0" spcFirstLastPara="1" rIns="0" wrap="square" tIns="0">
            <a:spAutoFit/>
          </a:bodyPr>
          <a:lstStyle/>
          <a:p>
            <a:pPr indent="0" lvl="0" marL="0" marR="0" rtl="0" algn="l">
              <a:lnSpc>
                <a:spcPct val="139916"/>
              </a:lnSpc>
              <a:spcBef>
                <a:spcPts val="0"/>
              </a:spcBef>
              <a:spcAft>
                <a:spcPts val="0"/>
              </a:spcAft>
              <a:buNone/>
            </a:pPr>
            <a:r>
              <a:rPr b="0" i="0" lang="en-US" sz="1200" u="none" cap="none" strike="noStrike">
                <a:solidFill>
                  <a:srgbClr val="2B571F"/>
                </a:solidFill>
                <a:latin typeface="Arimo"/>
                <a:ea typeface="Arimo"/>
                <a:cs typeface="Arimo"/>
                <a:sym typeface="Arimo"/>
              </a:rPr>
              <a:t>i</a:t>
            </a:r>
            <a:r>
              <a:rPr b="0" i="0" lang="en-US" sz="1200" u="none" cap="none" strike="noStrike">
                <a:solidFill>
                  <a:srgbClr val="000000"/>
                </a:solidFill>
                <a:latin typeface="Arimo"/>
                <a:ea typeface="Arimo"/>
                <a:cs typeface="Arimo"/>
                <a:sym typeface="Arimo"/>
              </a:rPr>
              <a:t>nte</a:t>
            </a:r>
            <a:endParaRPr/>
          </a:p>
          <a:p>
            <a:pPr indent="0" lvl="0" marL="0" marR="0" rtl="0" algn="l">
              <a:lnSpc>
                <a:spcPct val="140022"/>
              </a:lnSpc>
              <a:spcBef>
                <a:spcPts val="0"/>
              </a:spcBef>
              <a:spcAft>
                <a:spcPts val="0"/>
              </a:spcAft>
              <a:buNone/>
            </a:pPr>
            <a:r>
              <a:rPr b="0" i="0" lang="en-US" sz="6359" u="none" cap="none" strike="noStrike">
                <a:solidFill>
                  <a:srgbClr val="000000"/>
                </a:solidFill>
                <a:latin typeface="Arial"/>
                <a:ea typeface="Arial"/>
                <a:cs typeface="Arial"/>
                <a:sym typeface="Arial"/>
              </a:rPr>
              <a:t>We will now work to try this out ourselves!</a:t>
            </a:r>
            <a:endParaRPr/>
          </a:p>
          <a:p>
            <a:pPr indent="0" lvl="0" marL="0" marR="0" rtl="0" algn="l">
              <a:lnSpc>
                <a:spcPct val="140022"/>
              </a:lnSpc>
              <a:spcBef>
                <a:spcPts val="0"/>
              </a:spcBef>
              <a:spcAft>
                <a:spcPts val="0"/>
              </a:spcAft>
              <a:buNone/>
            </a:pPr>
            <a:r>
              <a:t/>
            </a:r>
            <a:endParaRPr b="0" i="0" sz="6359" u="none" cap="none" strike="noStrike">
              <a:solidFill>
                <a:srgbClr val="000000"/>
              </a:solidFill>
              <a:latin typeface="Arial"/>
              <a:ea typeface="Arial"/>
              <a:cs typeface="Arial"/>
              <a:sym typeface="Arial"/>
            </a:endParaRPr>
          </a:p>
          <a:p>
            <a:pPr indent="0" lvl="0" marL="0" marR="0" rtl="0" algn="l">
              <a:lnSpc>
                <a:spcPct val="140022"/>
              </a:lnSpc>
              <a:spcBef>
                <a:spcPts val="0"/>
              </a:spcBef>
              <a:spcAft>
                <a:spcPts val="0"/>
              </a:spcAft>
              <a:buNone/>
            </a:pPr>
            <a:r>
              <a:rPr b="0" i="0" lang="en-US" sz="6359" u="none" cap="none" strike="noStrike">
                <a:solidFill>
                  <a:srgbClr val="000000"/>
                </a:solidFill>
                <a:latin typeface="Arial"/>
                <a:ea typeface="Arial"/>
                <a:cs typeface="Arial"/>
                <a:sym typeface="Arial"/>
              </a:rPr>
              <a:t>We will have you work through a document and spot accurate incorporation of the core A11y skills! There will be both good, and bad accessibility features here, your job is to look for each of the core skill at least twice!</a:t>
            </a:r>
            <a:endParaRPr/>
          </a:p>
          <a:p>
            <a:pPr indent="0" lvl="0" marL="0" marR="0" rtl="0" algn="l">
              <a:lnSpc>
                <a:spcPct val="140022"/>
              </a:lnSpc>
              <a:spcBef>
                <a:spcPts val="0"/>
              </a:spcBef>
              <a:spcAft>
                <a:spcPts val="0"/>
              </a:spcAft>
              <a:buNone/>
            </a:pPr>
            <a:r>
              <a:t/>
            </a:r>
            <a:endParaRPr b="0" i="0" sz="6359" u="none" cap="none" strike="noStrike">
              <a:solidFill>
                <a:srgbClr val="000000"/>
              </a:solidFill>
              <a:latin typeface="Arial"/>
              <a:ea typeface="Arial"/>
              <a:cs typeface="Arial"/>
              <a:sym typeface="Arial"/>
            </a:endParaRPr>
          </a:p>
          <a:p>
            <a:pPr indent="0" lvl="0" marL="0" marR="0" rtl="0" algn="l">
              <a:lnSpc>
                <a:spcPct val="140022"/>
              </a:lnSpc>
              <a:spcBef>
                <a:spcPts val="0"/>
              </a:spcBef>
              <a:spcAft>
                <a:spcPts val="0"/>
              </a:spcAft>
              <a:buNone/>
            </a:pPr>
            <a:r>
              <a:t/>
            </a:r>
            <a:endParaRPr b="0" i="0" sz="6359" u="none" cap="none" strike="noStrike">
              <a:solidFill>
                <a:srgbClr val="000000"/>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 name="Shape 106"/>
        <p:cNvGrpSpPr/>
        <p:nvPr/>
      </p:nvGrpSpPr>
      <p:grpSpPr>
        <a:xfrm>
          <a:off x="0" y="0"/>
          <a:ext cx="0" cy="0"/>
          <a:chOff x="0" y="0"/>
          <a:chExt cx="0" cy="0"/>
        </a:xfrm>
      </p:grpSpPr>
      <p:cxnSp>
        <p:nvCxnSpPr>
          <p:cNvPr id="107" name="Google Shape;107;p3"/>
          <p:cNvCxnSpPr/>
          <p:nvPr/>
        </p:nvCxnSpPr>
        <p:spPr>
          <a:xfrm rot="10800000">
            <a:off x="5374" y="10021031"/>
            <a:ext cx="18394899" cy="0"/>
          </a:xfrm>
          <a:prstGeom prst="straightConnector1">
            <a:avLst/>
          </a:prstGeom>
          <a:noFill/>
          <a:ln cap="flat" cmpd="sng" w="19050">
            <a:solidFill>
              <a:srgbClr val="2B571F"/>
            </a:solidFill>
            <a:prstDash val="solid"/>
            <a:round/>
            <a:headEnd len="sm" w="sm" type="none"/>
            <a:tailEnd len="sm" w="sm" type="none"/>
          </a:ln>
        </p:spPr>
      </p:cxnSp>
      <p:cxnSp>
        <p:nvCxnSpPr>
          <p:cNvPr id="108" name="Google Shape;108;p3"/>
          <p:cNvCxnSpPr/>
          <p:nvPr/>
        </p:nvCxnSpPr>
        <p:spPr>
          <a:xfrm rot="10800000">
            <a:off x="5374" y="242299"/>
            <a:ext cx="18394899" cy="0"/>
          </a:xfrm>
          <a:prstGeom prst="straightConnector1">
            <a:avLst/>
          </a:prstGeom>
          <a:noFill/>
          <a:ln cap="flat" cmpd="sng" w="19050">
            <a:solidFill>
              <a:srgbClr val="2B571F"/>
            </a:solidFill>
            <a:prstDash val="solid"/>
            <a:round/>
            <a:headEnd len="sm" w="sm" type="none"/>
            <a:tailEnd len="sm" w="sm" type="none"/>
          </a:ln>
        </p:spPr>
      </p:cxnSp>
      <p:cxnSp>
        <p:nvCxnSpPr>
          <p:cNvPr id="109" name="Google Shape;109;p3"/>
          <p:cNvCxnSpPr/>
          <p:nvPr/>
        </p:nvCxnSpPr>
        <p:spPr>
          <a:xfrm rot="-5400000">
            <a:off x="4755415" y="5122140"/>
            <a:ext cx="9778733" cy="0"/>
          </a:xfrm>
          <a:prstGeom prst="straightConnector1">
            <a:avLst/>
          </a:prstGeom>
          <a:noFill/>
          <a:ln cap="flat" cmpd="sng" w="19050">
            <a:solidFill>
              <a:srgbClr val="2B571F"/>
            </a:solidFill>
            <a:prstDash val="solid"/>
            <a:round/>
            <a:headEnd len="sm" w="sm" type="none"/>
            <a:tailEnd len="sm" w="sm" type="none"/>
          </a:ln>
        </p:spPr>
      </p:cxnSp>
      <p:sp>
        <p:nvSpPr>
          <p:cNvPr id="110" name="Google Shape;110;p3"/>
          <p:cNvSpPr/>
          <p:nvPr/>
        </p:nvSpPr>
        <p:spPr>
          <a:xfrm>
            <a:off x="10342192" y="256586"/>
            <a:ext cx="7644612" cy="9778733"/>
          </a:xfrm>
          <a:custGeom>
            <a:rect b="b" l="l" r="r" t="t"/>
            <a:pathLst>
              <a:path extrusionOk="0" h="9778733" w="7644612">
                <a:moveTo>
                  <a:pt x="0" y="0"/>
                </a:moveTo>
                <a:lnTo>
                  <a:pt x="7644612" y="0"/>
                </a:lnTo>
                <a:lnTo>
                  <a:pt x="7644612" y="9778733"/>
                </a:lnTo>
                <a:lnTo>
                  <a:pt x="0" y="9778733"/>
                </a:lnTo>
                <a:lnTo>
                  <a:pt x="0" y="0"/>
                </a:lnTo>
                <a:close/>
              </a:path>
            </a:pathLst>
          </a:custGeom>
          <a:blipFill rotWithShape="1">
            <a:blip r:embed="rId3">
              <a:alphaModFix/>
            </a:blip>
            <a:stretch>
              <a:fillRect b="0" l="0" r="0" t="0"/>
            </a:stretch>
          </a:blipFill>
          <a:ln>
            <a:noFill/>
          </a:ln>
        </p:spPr>
      </p:sp>
      <p:sp>
        <p:nvSpPr>
          <p:cNvPr id="111" name="Google Shape;111;p3"/>
          <p:cNvSpPr txBox="1"/>
          <p:nvPr/>
        </p:nvSpPr>
        <p:spPr>
          <a:xfrm>
            <a:off x="1223431" y="1744191"/>
            <a:ext cx="7188394" cy="6742801"/>
          </a:xfrm>
          <a:prstGeom prst="rect">
            <a:avLst/>
          </a:prstGeom>
          <a:noFill/>
          <a:ln>
            <a:noFill/>
          </a:ln>
        </p:spPr>
        <p:txBody>
          <a:bodyPr anchorCtr="0" anchor="t" bIns="0" lIns="0" spcFirstLastPara="1" rIns="0" wrap="square" tIns="0">
            <a:spAutoFit/>
          </a:bodyPr>
          <a:lstStyle/>
          <a:p>
            <a:pPr indent="0" lvl="0" marL="0" marR="0" rtl="0" algn="ctr">
              <a:lnSpc>
                <a:spcPct val="139978"/>
              </a:lnSpc>
              <a:spcBef>
                <a:spcPts val="0"/>
              </a:spcBef>
              <a:spcAft>
                <a:spcPts val="0"/>
              </a:spcAft>
              <a:buNone/>
            </a:pPr>
            <a:r>
              <a:rPr b="0" i="0" lang="en-US" sz="2744" u="none" cap="none" strike="noStrike">
                <a:solidFill>
                  <a:srgbClr val="005035"/>
                </a:solidFill>
                <a:latin typeface="Arial"/>
                <a:ea typeface="Arial"/>
                <a:cs typeface="Arial"/>
                <a:sym typeface="Arial"/>
              </a:rPr>
              <a:t>Let’s listen to a screen reader go through the following.</a:t>
            </a:r>
            <a:endParaRPr/>
          </a:p>
          <a:p>
            <a:pPr indent="0" lvl="0" marL="0" marR="0" rtl="0" algn="ctr">
              <a:lnSpc>
                <a:spcPct val="139978"/>
              </a:lnSpc>
              <a:spcBef>
                <a:spcPts val="0"/>
              </a:spcBef>
              <a:spcAft>
                <a:spcPts val="0"/>
              </a:spcAft>
              <a:buNone/>
            </a:pPr>
            <a:r>
              <a:t/>
            </a:r>
            <a:endParaRPr b="0" i="0" sz="2744" u="none" cap="none" strike="noStrike">
              <a:solidFill>
                <a:srgbClr val="005035"/>
              </a:solidFill>
              <a:latin typeface="Arial"/>
              <a:ea typeface="Arial"/>
              <a:cs typeface="Arial"/>
              <a:sym typeface="Arial"/>
            </a:endParaRPr>
          </a:p>
          <a:p>
            <a:pPr indent="0" lvl="0" marL="0" marR="0" rtl="0" algn="ctr">
              <a:lnSpc>
                <a:spcPct val="139978"/>
              </a:lnSpc>
              <a:spcBef>
                <a:spcPts val="0"/>
              </a:spcBef>
              <a:spcAft>
                <a:spcPts val="0"/>
              </a:spcAft>
              <a:buNone/>
            </a:pPr>
            <a:r>
              <a:rPr b="0" i="0" lang="en-US" sz="2744" u="none" cap="none" strike="noStrike">
                <a:solidFill>
                  <a:srgbClr val="005035"/>
                </a:solidFill>
                <a:latin typeface="Arial"/>
                <a:ea typeface="Arial"/>
                <a:cs typeface="Arial"/>
                <a:sym typeface="Arial"/>
              </a:rPr>
              <a:t>If you close your eyes and attempt to understand the information presented, would you have gotten all they key information if you couldn’t read the document itself.</a:t>
            </a:r>
            <a:endParaRPr/>
          </a:p>
          <a:p>
            <a:pPr indent="0" lvl="0" marL="0" marR="0" rtl="0" algn="ctr">
              <a:lnSpc>
                <a:spcPct val="139978"/>
              </a:lnSpc>
              <a:spcBef>
                <a:spcPts val="0"/>
              </a:spcBef>
              <a:spcAft>
                <a:spcPts val="0"/>
              </a:spcAft>
              <a:buNone/>
            </a:pPr>
            <a:r>
              <a:t/>
            </a:r>
            <a:endParaRPr b="0" i="0" sz="2744" u="none" cap="none" strike="noStrike">
              <a:solidFill>
                <a:srgbClr val="005035"/>
              </a:solidFill>
              <a:latin typeface="Arial"/>
              <a:ea typeface="Arial"/>
              <a:cs typeface="Arial"/>
              <a:sym typeface="Arial"/>
            </a:endParaRPr>
          </a:p>
          <a:p>
            <a:pPr indent="0" lvl="0" marL="0" marR="0" rtl="0" algn="ctr">
              <a:lnSpc>
                <a:spcPct val="139978"/>
              </a:lnSpc>
              <a:spcBef>
                <a:spcPts val="0"/>
              </a:spcBef>
              <a:spcAft>
                <a:spcPts val="0"/>
              </a:spcAft>
              <a:buNone/>
            </a:pPr>
            <a:r>
              <a:t/>
            </a:r>
            <a:endParaRPr b="0" i="0" sz="2744" u="none" cap="none" strike="noStrike">
              <a:solidFill>
                <a:srgbClr val="005035"/>
              </a:solidFill>
              <a:latin typeface="Arial"/>
              <a:ea typeface="Arial"/>
              <a:cs typeface="Arial"/>
              <a:sym typeface="Arial"/>
            </a:endParaRPr>
          </a:p>
          <a:p>
            <a:pPr indent="0" lvl="0" marL="0" marR="0" rtl="0" algn="ctr">
              <a:lnSpc>
                <a:spcPct val="139978"/>
              </a:lnSpc>
              <a:spcBef>
                <a:spcPts val="0"/>
              </a:spcBef>
              <a:spcAft>
                <a:spcPts val="0"/>
              </a:spcAft>
              <a:buNone/>
            </a:pPr>
            <a:r>
              <a:rPr b="0" i="0" lang="en-US" sz="2744" u="none" cap="none" strike="noStrike">
                <a:solidFill>
                  <a:srgbClr val="005035"/>
                </a:solidFill>
                <a:latin typeface="Arial"/>
                <a:ea typeface="Arial"/>
                <a:cs typeface="Arial"/>
                <a:sym typeface="Arial"/>
              </a:rPr>
              <a:t>Afterwards we’ll have a discussion of what was missed and what you might be able to to do fix it </a:t>
            </a:r>
            <a:endParaRPr/>
          </a:p>
          <a:p>
            <a:pPr indent="0" lvl="0" marL="0" marR="0" rtl="0" algn="ctr">
              <a:lnSpc>
                <a:spcPct val="139978"/>
              </a:lnSpc>
              <a:spcBef>
                <a:spcPts val="0"/>
              </a:spcBef>
              <a:spcAft>
                <a:spcPts val="0"/>
              </a:spcAft>
              <a:buNone/>
            </a:pPr>
            <a:r>
              <a:t/>
            </a:r>
            <a:endParaRPr b="0" i="0" sz="2744" u="none" cap="none" strike="noStrike">
              <a:solidFill>
                <a:srgbClr val="005035"/>
              </a:solidFill>
              <a:latin typeface="Arial"/>
              <a:ea typeface="Arial"/>
              <a:cs typeface="Arial"/>
              <a:sym typeface="Arial"/>
            </a:endParaRPr>
          </a:p>
        </p:txBody>
      </p:sp>
      <p:sp>
        <p:nvSpPr>
          <p:cNvPr id="112" name="Google Shape;112;p3"/>
          <p:cNvSpPr txBox="1"/>
          <p:nvPr/>
        </p:nvSpPr>
        <p:spPr>
          <a:xfrm>
            <a:off x="0" y="30801"/>
            <a:ext cx="9635257" cy="985432"/>
          </a:xfrm>
          <a:prstGeom prst="rect">
            <a:avLst/>
          </a:prstGeom>
          <a:noFill/>
          <a:ln>
            <a:noFill/>
          </a:ln>
        </p:spPr>
        <p:txBody>
          <a:bodyPr anchorCtr="0" anchor="t" bIns="0" lIns="0" spcFirstLastPara="1" rIns="0" wrap="square" tIns="0">
            <a:spAutoFit/>
          </a:bodyPr>
          <a:lstStyle/>
          <a:p>
            <a:pPr indent="0" lvl="0" marL="0" marR="0" rtl="0" algn="ctr">
              <a:lnSpc>
                <a:spcPct val="123001"/>
              </a:lnSpc>
              <a:spcBef>
                <a:spcPts val="0"/>
              </a:spcBef>
              <a:spcAft>
                <a:spcPts val="0"/>
              </a:spcAft>
              <a:buNone/>
            </a:pPr>
            <a:r>
              <a:rPr b="0" i="0" lang="en-US" sz="6356" u="none" cap="none" strike="noStrike">
                <a:solidFill>
                  <a:srgbClr val="005035"/>
                </a:solidFill>
                <a:latin typeface="Arial"/>
                <a:ea typeface="Arial"/>
                <a:cs typeface="Arial"/>
                <a:sym typeface="Arial"/>
              </a:rPr>
              <a:t>BRIEF DEMONSTRATION</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 name="Shape 116"/>
        <p:cNvGrpSpPr/>
        <p:nvPr/>
      </p:nvGrpSpPr>
      <p:grpSpPr>
        <a:xfrm>
          <a:off x="0" y="0"/>
          <a:ext cx="0" cy="0"/>
          <a:chOff x="0" y="0"/>
          <a:chExt cx="0" cy="0"/>
        </a:xfrm>
      </p:grpSpPr>
      <p:cxnSp>
        <p:nvCxnSpPr>
          <p:cNvPr id="117" name="Google Shape;117;p4"/>
          <p:cNvCxnSpPr/>
          <p:nvPr/>
        </p:nvCxnSpPr>
        <p:spPr>
          <a:xfrm rot="10800000">
            <a:off x="5374" y="10021031"/>
            <a:ext cx="18394899" cy="0"/>
          </a:xfrm>
          <a:prstGeom prst="straightConnector1">
            <a:avLst/>
          </a:prstGeom>
          <a:noFill/>
          <a:ln cap="flat" cmpd="sng" w="19050">
            <a:solidFill>
              <a:srgbClr val="2B571F"/>
            </a:solidFill>
            <a:prstDash val="solid"/>
            <a:round/>
            <a:headEnd len="sm" w="sm" type="none"/>
            <a:tailEnd len="sm" w="sm" type="none"/>
          </a:ln>
        </p:spPr>
      </p:cxnSp>
      <p:cxnSp>
        <p:nvCxnSpPr>
          <p:cNvPr id="118" name="Google Shape;118;p4"/>
          <p:cNvCxnSpPr/>
          <p:nvPr/>
        </p:nvCxnSpPr>
        <p:spPr>
          <a:xfrm rot="10800000">
            <a:off x="5374" y="242299"/>
            <a:ext cx="18394899" cy="0"/>
          </a:xfrm>
          <a:prstGeom prst="straightConnector1">
            <a:avLst/>
          </a:prstGeom>
          <a:noFill/>
          <a:ln cap="flat" cmpd="sng" w="19050">
            <a:solidFill>
              <a:srgbClr val="2B571F"/>
            </a:solidFill>
            <a:prstDash val="solid"/>
            <a:round/>
            <a:headEnd len="sm" w="sm" type="none"/>
            <a:tailEnd len="sm" w="sm" type="none"/>
          </a:ln>
        </p:spPr>
      </p:cxnSp>
      <p:sp>
        <p:nvSpPr>
          <p:cNvPr id="119" name="Google Shape;119;p4"/>
          <p:cNvSpPr/>
          <p:nvPr/>
        </p:nvSpPr>
        <p:spPr>
          <a:xfrm>
            <a:off x="9905407" y="697909"/>
            <a:ext cx="7840840" cy="7840840"/>
          </a:xfrm>
          <a:custGeom>
            <a:rect b="b" l="l" r="r" t="t"/>
            <a:pathLst>
              <a:path extrusionOk="0" h="7840840" w="7840840">
                <a:moveTo>
                  <a:pt x="0" y="0"/>
                </a:moveTo>
                <a:lnTo>
                  <a:pt x="7840840" y="0"/>
                </a:lnTo>
                <a:lnTo>
                  <a:pt x="7840840" y="7840840"/>
                </a:lnTo>
                <a:lnTo>
                  <a:pt x="0" y="7840840"/>
                </a:lnTo>
                <a:lnTo>
                  <a:pt x="0" y="0"/>
                </a:lnTo>
                <a:close/>
              </a:path>
            </a:pathLst>
          </a:custGeom>
          <a:blipFill rotWithShape="1">
            <a:blip r:embed="rId3">
              <a:alphaModFix/>
            </a:blip>
            <a:stretch>
              <a:fillRect b="0" l="0" r="0" t="0"/>
            </a:stretch>
          </a:blipFill>
          <a:ln>
            <a:noFill/>
          </a:ln>
        </p:spPr>
      </p:sp>
      <p:sp>
        <p:nvSpPr>
          <p:cNvPr id="120" name="Google Shape;120;p4"/>
          <p:cNvSpPr txBox="1"/>
          <p:nvPr/>
        </p:nvSpPr>
        <p:spPr>
          <a:xfrm>
            <a:off x="572129" y="1915192"/>
            <a:ext cx="7319549" cy="6391275"/>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0" i="0" lang="en-US" sz="3000" u="none" cap="none" strike="noStrike">
                <a:solidFill>
                  <a:srgbClr val="005035"/>
                </a:solidFill>
                <a:latin typeface="Arial"/>
                <a:ea typeface="Arial"/>
                <a:cs typeface="Arial"/>
                <a:sym typeface="Arial"/>
              </a:rPr>
              <a:t>These are just strategies and major check points to watch out for</a:t>
            </a:r>
            <a:endParaRPr/>
          </a:p>
          <a:p>
            <a:pPr indent="0" lvl="0" marL="0" marR="0" rtl="0" algn="ctr">
              <a:lnSpc>
                <a:spcPct val="140000"/>
              </a:lnSpc>
              <a:spcBef>
                <a:spcPts val="0"/>
              </a:spcBef>
              <a:spcAft>
                <a:spcPts val="0"/>
              </a:spcAft>
              <a:buNone/>
            </a:pPr>
            <a:r>
              <a:t/>
            </a:r>
            <a:endParaRPr b="0" i="0" sz="3000" u="none" cap="none" strike="noStrike">
              <a:solidFill>
                <a:srgbClr val="005035"/>
              </a:solidFill>
              <a:latin typeface="Arial"/>
              <a:ea typeface="Arial"/>
              <a:cs typeface="Arial"/>
              <a:sym typeface="Arial"/>
            </a:endParaRPr>
          </a:p>
          <a:p>
            <a:pPr indent="0" lvl="0" marL="0" marR="0" rtl="0" algn="ctr">
              <a:lnSpc>
                <a:spcPct val="140000"/>
              </a:lnSpc>
              <a:spcBef>
                <a:spcPts val="0"/>
              </a:spcBef>
              <a:spcAft>
                <a:spcPts val="0"/>
              </a:spcAft>
              <a:buNone/>
            </a:pPr>
            <a:r>
              <a:rPr b="0" i="0" lang="en-US" sz="3000" u="none" cap="none" strike="noStrike">
                <a:solidFill>
                  <a:srgbClr val="005035"/>
                </a:solidFill>
                <a:latin typeface="Arial"/>
                <a:ea typeface="Arial"/>
                <a:cs typeface="Arial"/>
                <a:sym typeface="Arial"/>
              </a:rPr>
              <a:t>They are not the be all, end all of making online spaces accessible, but they are: </a:t>
            </a:r>
            <a:endParaRPr/>
          </a:p>
          <a:p>
            <a:pPr indent="0" lvl="0" marL="0" marR="0" rtl="0" algn="ctr">
              <a:lnSpc>
                <a:spcPct val="140000"/>
              </a:lnSpc>
              <a:spcBef>
                <a:spcPts val="0"/>
              </a:spcBef>
              <a:spcAft>
                <a:spcPts val="0"/>
              </a:spcAft>
              <a:buNone/>
            </a:pPr>
            <a:r>
              <a:t/>
            </a:r>
            <a:endParaRPr b="0" i="0" sz="3000" u="none" cap="none" strike="noStrike">
              <a:solidFill>
                <a:srgbClr val="005035"/>
              </a:solidFill>
              <a:latin typeface="Arial"/>
              <a:ea typeface="Arial"/>
              <a:cs typeface="Arial"/>
              <a:sym typeface="Arial"/>
            </a:endParaRPr>
          </a:p>
          <a:p>
            <a:pPr indent="0" lvl="0" marL="0" marR="0" rtl="0" algn="ctr">
              <a:lnSpc>
                <a:spcPct val="140000"/>
              </a:lnSpc>
              <a:spcBef>
                <a:spcPts val="0"/>
              </a:spcBef>
              <a:spcAft>
                <a:spcPts val="0"/>
              </a:spcAft>
              <a:buNone/>
            </a:pPr>
            <a:r>
              <a:t/>
            </a:r>
            <a:endParaRPr b="0" i="0" sz="3000" u="none" cap="none" strike="noStrike">
              <a:solidFill>
                <a:srgbClr val="005035"/>
              </a:solidFill>
              <a:latin typeface="Arial"/>
              <a:ea typeface="Arial"/>
              <a:cs typeface="Arial"/>
              <a:sym typeface="Arial"/>
            </a:endParaRPr>
          </a:p>
          <a:p>
            <a:pPr indent="0" lvl="0" marL="0" marR="0" rtl="0" algn="ctr">
              <a:lnSpc>
                <a:spcPct val="140000"/>
              </a:lnSpc>
              <a:spcBef>
                <a:spcPts val="0"/>
              </a:spcBef>
              <a:spcAft>
                <a:spcPts val="0"/>
              </a:spcAft>
              <a:buNone/>
            </a:pPr>
            <a:r>
              <a:rPr b="0" i="0" lang="en-US" sz="3000" u="none" cap="none" strike="noStrike">
                <a:solidFill>
                  <a:srgbClr val="005035"/>
                </a:solidFill>
                <a:latin typeface="Arial"/>
                <a:ea typeface="Arial"/>
                <a:cs typeface="Arial"/>
                <a:sym typeface="Arial"/>
              </a:rPr>
              <a:t>-Actionable</a:t>
            </a:r>
            <a:endParaRPr/>
          </a:p>
          <a:p>
            <a:pPr indent="0" lvl="0" marL="0" marR="0" rtl="0" algn="ctr">
              <a:lnSpc>
                <a:spcPct val="140000"/>
              </a:lnSpc>
              <a:spcBef>
                <a:spcPts val="0"/>
              </a:spcBef>
              <a:spcAft>
                <a:spcPts val="0"/>
              </a:spcAft>
              <a:buNone/>
            </a:pPr>
            <a:r>
              <a:rPr b="0" i="0" lang="en-US" sz="3000" u="none" cap="none" strike="noStrike">
                <a:solidFill>
                  <a:srgbClr val="005035"/>
                </a:solidFill>
                <a:latin typeface="Arial"/>
                <a:ea typeface="Arial"/>
                <a:cs typeface="Arial"/>
                <a:sym typeface="Arial"/>
              </a:rPr>
              <a:t>-Referenceable</a:t>
            </a:r>
            <a:endParaRPr/>
          </a:p>
          <a:p>
            <a:pPr indent="0" lvl="0" marL="0" marR="0" rtl="0" algn="ctr">
              <a:lnSpc>
                <a:spcPct val="140000"/>
              </a:lnSpc>
              <a:spcBef>
                <a:spcPts val="0"/>
              </a:spcBef>
              <a:spcAft>
                <a:spcPts val="0"/>
              </a:spcAft>
              <a:buNone/>
            </a:pPr>
            <a:r>
              <a:rPr b="0" i="0" lang="en-US" sz="3000" u="none" cap="none" strike="noStrike">
                <a:solidFill>
                  <a:srgbClr val="005035"/>
                </a:solidFill>
                <a:latin typeface="Arial"/>
                <a:ea typeface="Arial"/>
                <a:cs typeface="Arial"/>
                <a:sym typeface="Arial"/>
              </a:rPr>
              <a:t>-Simple</a:t>
            </a:r>
            <a:endParaRPr/>
          </a:p>
          <a:p>
            <a:pPr indent="0" lvl="0" marL="0" marR="0" rtl="0" algn="ctr">
              <a:lnSpc>
                <a:spcPct val="140000"/>
              </a:lnSpc>
              <a:spcBef>
                <a:spcPts val="0"/>
              </a:spcBef>
              <a:spcAft>
                <a:spcPts val="0"/>
              </a:spcAft>
              <a:buNone/>
            </a:pPr>
            <a:r>
              <a:rPr b="0" i="0" lang="en-US" sz="3000" u="none" cap="none" strike="noStrike">
                <a:solidFill>
                  <a:srgbClr val="005035"/>
                </a:solidFill>
                <a:latin typeface="Arial"/>
                <a:ea typeface="Arial"/>
                <a:cs typeface="Arial"/>
                <a:sym typeface="Arial"/>
              </a:rPr>
              <a:t>-Easily applicable </a:t>
            </a:r>
            <a:endParaRPr/>
          </a:p>
        </p:txBody>
      </p:sp>
      <p:sp>
        <p:nvSpPr>
          <p:cNvPr id="121" name="Google Shape;121;p4"/>
          <p:cNvSpPr txBox="1"/>
          <p:nvPr/>
        </p:nvSpPr>
        <p:spPr>
          <a:xfrm>
            <a:off x="-18373" y="195668"/>
            <a:ext cx="7910051" cy="985432"/>
          </a:xfrm>
          <a:prstGeom prst="rect">
            <a:avLst/>
          </a:prstGeom>
          <a:noFill/>
          <a:ln>
            <a:noFill/>
          </a:ln>
        </p:spPr>
        <p:txBody>
          <a:bodyPr anchorCtr="0" anchor="t" bIns="0" lIns="0" spcFirstLastPara="1" rIns="0" wrap="square" tIns="0">
            <a:spAutoFit/>
          </a:bodyPr>
          <a:lstStyle/>
          <a:p>
            <a:pPr indent="0" lvl="0" marL="0" marR="0" rtl="0" algn="ctr">
              <a:lnSpc>
                <a:spcPct val="123001"/>
              </a:lnSpc>
              <a:spcBef>
                <a:spcPts val="0"/>
              </a:spcBef>
              <a:spcAft>
                <a:spcPts val="0"/>
              </a:spcAft>
              <a:buNone/>
            </a:pPr>
            <a:r>
              <a:rPr b="0" i="0" lang="en-US" sz="6356" u="none" cap="none" strike="noStrike">
                <a:solidFill>
                  <a:srgbClr val="005035"/>
                </a:solidFill>
                <a:latin typeface="Arial"/>
                <a:ea typeface="Arial"/>
                <a:cs typeface="Arial"/>
                <a:sym typeface="Arial"/>
              </a:rPr>
              <a:t>A11Y STRATEGIES</a:t>
            </a:r>
            <a:endParaRPr/>
          </a:p>
        </p:txBody>
      </p:sp>
      <p:sp>
        <p:nvSpPr>
          <p:cNvPr id="122" name="Google Shape;122;p4"/>
          <p:cNvSpPr txBox="1"/>
          <p:nvPr/>
        </p:nvSpPr>
        <p:spPr>
          <a:xfrm>
            <a:off x="10679434" y="8472074"/>
            <a:ext cx="6292786" cy="523875"/>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0" i="0" lang="en-US" sz="3000" u="none" cap="none" strike="noStrike">
                <a:solidFill>
                  <a:srgbClr val="005035"/>
                </a:solidFill>
                <a:latin typeface="Arial"/>
                <a:ea typeface="Arial"/>
                <a:cs typeface="Arial"/>
                <a:sym typeface="Arial"/>
              </a:rPr>
              <a:t>Online accessibility logo</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6" name="Shape 126"/>
        <p:cNvGrpSpPr/>
        <p:nvPr/>
      </p:nvGrpSpPr>
      <p:grpSpPr>
        <a:xfrm>
          <a:off x="0" y="0"/>
          <a:ext cx="0" cy="0"/>
          <a:chOff x="0" y="0"/>
          <a:chExt cx="0" cy="0"/>
        </a:xfrm>
      </p:grpSpPr>
      <p:cxnSp>
        <p:nvCxnSpPr>
          <p:cNvPr id="127" name="Google Shape;127;p5"/>
          <p:cNvCxnSpPr/>
          <p:nvPr/>
        </p:nvCxnSpPr>
        <p:spPr>
          <a:xfrm rot="10800000">
            <a:off x="5374" y="10021031"/>
            <a:ext cx="18394899" cy="0"/>
          </a:xfrm>
          <a:prstGeom prst="straightConnector1">
            <a:avLst/>
          </a:prstGeom>
          <a:noFill/>
          <a:ln cap="flat" cmpd="sng" w="19050">
            <a:solidFill>
              <a:srgbClr val="2B571F"/>
            </a:solidFill>
            <a:prstDash val="solid"/>
            <a:round/>
            <a:headEnd len="sm" w="sm" type="none"/>
            <a:tailEnd len="sm" w="sm" type="none"/>
          </a:ln>
        </p:spPr>
      </p:cxnSp>
      <p:cxnSp>
        <p:nvCxnSpPr>
          <p:cNvPr id="128" name="Google Shape;128;p5"/>
          <p:cNvCxnSpPr/>
          <p:nvPr/>
        </p:nvCxnSpPr>
        <p:spPr>
          <a:xfrm rot="10800000">
            <a:off x="5374" y="242299"/>
            <a:ext cx="18394899" cy="0"/>
          </a:xfrm>
          <a:prstGeom prst="straightConnector1">
            <a:avLst/>
          </a:prstGeom>
          <a:noFill/>
          <a:ln cap="flat" cmpd="sng" w="19050">
            <a:solidFill>
              <a:srgbClr val="2B571F"/>
            </a:solidFill>
            <a:prstDash val="solid"/>
            <a:round/>
            <a:headEnd len="sm" w="sm" type="none"/>
            <a:tailEnd len="sm" w="sm" type="none"/>
          </a:ln>
        </p:spPr>
      </p:cxnSp>
      <p:sp>
        <p:nvSpPr>
          <p:cNvPr id="129" name="Google Shape;129;p5"/>
          <p:cNvSpPr/>
          <p:nvPr/>
        </p:nvSpPr>
        <p:spPr>
          <a:xfrm>
            <a:off x="0" y="253014"/>
            <a:ext cx="5617487" cy="5768921"/>
          </a:xfrm>
          <a:custGeom>
            <a:rect b="b" l="l" r="r" t="t"/>
            <a:pathLst>
              <a:path extrusionOk="0" h="5768921" w="5617487">
                <a:moveTo>
                  <a:pt x="0" y="0"/>
                </a:moveTo>
                <a:lnTo>
                  <a:pt x="5617487" y="0"/>
                </a:lnTo>
                <a:lnTo>
                  <a:pt x="5617487" y="5768921"/>
                </a:lnTo>
                <a:lnTo>
                  <a:pt x="0" y="5768921"/>
                </a:lnTo>
                <a:lnTo>
                  <a:pt x="0" y="0"/>
                </a:lnTo>
                <a:close/>
              </a:path>
            </a:pathLst>
          </a:custGeom>
          <a:blipFill rotWithShape="1">
            <a:blip r:embed="rId3">
              <a:alphaModFix/>
            </a:blip>
            <a:stretch>
              <a:fillRect b="0" l="0" r="0" t="0"/>
            </a:stretch>
          </a:blipFill>
          <a:ln>
            <a:noFill/>
          </a:ln>
        </p:spPr>
      </p:sp>
      <p:sp>
        <p:nvSpPr>
          <p:cNvPr id="130" name="Google Shape;130;p5"/>
          <p:cNvSpPr txBox="1"/>
          <p:nvPr/>
        </p:nvSpPr>
        <p:spPr>
          <a:xfrm>
            <a:off x="6041825" y="515521"/>
            <a:ext cx="11792971" cy="1054932"/>
          </a:xfrm>
          <a:prstGeom prst="rect">
            <a:avLst/>
          </a:prstGeom>
          <a:noFill/>
          <a:ln>
            <a:noFill/>
          </a:ln>
        </p:spPr>
        <p:txBody>
          <a:bodyPr anchorCtr="0" anchor="t" bIns="0" lIns="0" spcFirstLastPara="1" rIns="0" wrap="square" tIns="0">
            <a:spAutoFit/>
          </a:bodyPr>
          <a:lstStyle/>
          <a:p>
            <a:pPr indent="0" lvl="0" marL="0" marR="0" rtl="0" algn="ctr">
              <a:lnSpc>
                <a:spcPct val="114990"/>
              </a:lnSpc>
              <a:spcBef>
                <a:spcPts val="0"/>
              </a:spcBef>
              <a:spcAft>
                <a:spcPts val="0"/>
              </a:spcAft>
              <a:buNone/>
            </a:pPr>
            <a:r>
              <a:rPr b="0" i="0" lang="en-US" sz="7131" u="none" cap="none" strike="noStrike">
                <a:solidFill>
                  <a:srgbClr val="005035"/>
                </a:solidFill>
                <a:latin typeface="Arial"/>
                <a:ea typeface="Arial"/>
                <a:cs typeface="Arial"/>
                <a:sym typeface="Arial"/>
              </a:rPr>
              <a:t>Core skill one</a:t>
            </a:r>
            <a:endParaRPr/>
          </a:p>
        </p:txBody>
      </p:sp>
      <p:sp>
        <p:nvSpPr>
          <p:cNvPr id="131" name="Google Shape;131;p5"/>
          <p:cNvSpPr txBox="1"/>
          <p:nvPr/>
        </p:nvSpPr>
        <p:spPr>
          <a:xfrm>
            <a:off x="6041825" y="1852170"/>
            <a:ext cx="11792971" cy="2093157"/>
          </a:xfrm>
          <a:prstGeom prst="rect">
            <a:avLst/>
          </a:prstGeom>
          <a:noFill/>
          <a:ln>
            <a:noFill/>
          </a:ln>
        </p:spPr>
        <p:txBody>
          <a:bodyPr anchorCtr="0" anchor="t" bIns="0" lIns="0" spcFirstLastPara="1" rIns="0" wrap="square" tIns="0">
            <a:spAutoFit/>
          </a:bodyPr>
          <a:lstStyle/>
          <a:p>
            <a:pPr indent="-769795" lvl="1" marL="1539591" marR="0" rtl="0" algn="l">
              <a:lnSpc>
                <a:spcPct val="114990"/>
              </a:lnSpc>
              <a:spcBef>
                <a:spcPts val="0"/>
              </a:spcBef>
              <a:spcAft>
                <a:spcPts val="0"/>
              </a:spcAft>
              <a:buClr>
                <a:srgbClr val="005035"/>
              </a:buClr>
              <a:buSzPts val="7131"/>
              <a:buFont typeface="Ultra"/>
              <a:buAutoNum type="arabicPeriod"/>
            </a:pPr>
            <a:r>
              <a:rPr b="1" i="0" lang="en-US" sz="7131" u="none" cap="none" strike="noStrike">
                <a:solidFill>
                  <a:srgbClr val="005035"/>
                </a:solidFill>
                <a:latin typeface="Ultra"/>
                <a:ea typeface="Ultra"/>
                <a:cs typeface="Ultra"/>
                <a:sym typeface="Ultra"/>
              </a:rPr>
              <a:t>Alt text or Descriptive captions </a:t>
            </a:r>
            <a:endParaRPr/>
          </a:p>
        </p:txBody>
      </p:sp>
      <p:sp>
        <p:nvSpPr>
          <p:cNvPr id="132" name="Google Shape;132;p5"/>
          <p:cNvSpPr txBox="1"/>
          <p:nvPr/>
        </p:nvSpPr>
        <p:spPr>
          <a:xfrm>
            <a:off x="674000" y="5983835"/>
            <a:ext cx="4269487" cy="1153794"/>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0" i="0" lang="en-US" sz="2200" u="none" cap="none" strike="noStrike">
                <a:solidFill>
                  <a:srgbClr val="005035"/>
                </a:solidFill>
                <a:latin typeface="Arial"/>
                <a:ea typeface="Arial"/>
                <a:cs typeface="Arial"/>
                <a:sym typeface="Arial"/>
              </a:rPr>
              <a:t>a symbol of a person climbing steps towards a lightbulb, representative of a final goal</a:t>
            </a:r>
            <a:endParaRPr/>
          </a:p>
        </p:txBody>
      </p:sp>
      <p:sp>
        <p:nvSpPr>
          <p:cNvPr id="133" name="Google Shape;133;p5"/>
          <p:cNvSpPr txBox="1"/>
          <p:nvPr/>
        </p:nvSpPr>
        <p:spPr>
          <a:xfrm>
            <a:off x="5947875" y="5654439"/>
            <a:ext cx="11793000" cy="30477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0" i="0" lang="en-US" sz="3000" u="none" cap="none" strike="noStrike">
                <a:solidFill>
                  <a:srgbClr val="005035"/>
                </a:solidFill>
                <a:latin typeface="Arial"/>
                <a:ea typeface="Arial"/>
                <a:cs typeface="Arial"/>
                <a:sym typeface="Arial"/>
              </a:rPr>
              <a:t>If you include images in an online spaces they should either have alt text for a speech program to read, or they should have a descriptive caption that could also be read. </a:t>
            </a:r>
            <a:endParaRPr/>
          </a:p>
          <a:p>
            <a:pPr indent="0" lvl="0" marL="0" marR="0" rtl="0" algn="ctr">
              <a:lnSpc>
                <a:spcPct val="140000"/>
              </a:lnSpc>
              <a:spcBef>
                <a:spcPts val="0"/>
              </a:spcBef>
              <a:spcAft>
                <a:spcPts val="0"/>
              </a:spcAft>
              <a:buNone/>
            </a:pPr>
            <a:r>
              <a:t/>
            </a:r>
            <a:endParaRPr b="0" i="0" sz="3000" u="none" cap="none" strike="noStrike">
              <a:solidFill>
                <a:srgbClr val="005035"/>
              </a:solidFill>
              <a:latin typeface="Arial"/>
              <a:ea typeface="Arial"/>
              <a:cs typeface="Arial"/>
              <a:sym typeface="Arial"/>
            </a:endParaRPr>
          </a:p>
          <a:p>
            <a:pPr indent="0" lvl="0" marL="0" marR="0" rtl="0" algn="ctr">
              <a:lnSpc>
                <a:spcPct val="140000"/>
              </a:lnSpc>
              <a:spcBef>
                <a:spcPts val="0"/>
              </a:spcBef>
              <a:spcAft>
                <a:spcPts val="0"/>
              </a:spcAft>
              <a:buNone/>
            </a:pPr>
            <a:r>
              <a:rPr b="0" i="0" lang="en-US" sz="3000" u="none" cap="none" strike="noStrike">
                <a:solidFill>
                  <a:srgbClr val="005035"/>
                </a:solidFill>
                <a:latin typeface="Arial"/>
                <a:ea typeface="Arial"/>
                <a:cs typeface="Arial"/>
                <a:sym typeface="Arial"/>
              </a:rPr>
              <a:t>If an image is purely decorative it should be marked as such.</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 name="Shape 137"/>
        <p:cNvGrpSpPr/>
        <p:nvPr/>
      </p:nvGrpSpPr>
      <p:grpSpPr>
        <a:xfrm>
          <a:off x="0" y="0"/>
          <a:ext cx="0" cy="0"/>
          <a:chOff x="0" y="0"/>
          <a:chExt cx="0" cy="0"/>
        </a:xfrm>
      </p:grpSpPr>
      <p:cxnSp>
        <p:nvCxnSpPr>
          <p:cNvPr id="138" name="Google Shape;138;p6"/>
          <p:cNvCxnSpPr/>
          <p:nvPr/>
        </p:nvCxnSpPr>
        <p:spPr>
          <a:xfrm rot="10800000">
            <a:off x="5374" y="10021031"/>
            <a:ext cx="18394899" cy="0"/>
          </a:xfrm>
          <a:prstGeom prst="straightConnector1">
            <a:avLst/>
          </a:prstGeom>
          <a:noFill/>
          <a:ln cap="flat" cmpd="sng" w="19050">
            <a:solidFill>
              <a:srgbClr val="2B571F"/>
            </a:solidFill>
            <a:prstDash val="solid"/>
            <a:round/>
            <a:headEnd len="sm" w="sm" type="none"/>
            <a:tailEnd len="sm" w="sm" type="none"/>
          </a:ln>
        </p:spPr>
      </p:cxnSp>
      <p:cxnSp>
        <p:nvCxnSpPr>
          <p:cNvPr id="139" name="Google Shape;139;p6"/>
          <p:cNvCxnSpPr/>
          <p:nvPr/>
        </p:nvCxnSpPr>
        <p:spPr>
          <a:xfrm rot="10800000">
            <a:off x="5374" y="242299"/>
            <a:ext cx="18394899" cy="0"/>
          </a:xfrm>
          <a:prstGeom prst="straightConnector1">
            <a:avLst/>
          </a:prstGeom>
          <a:noFill/>
          <a:ln cap="flat" cmpd="sng" w="19050">
            <a:solidFill>
              <a:srgbClr val="2B571F"/>
            </a:solidFill>
            <a:prstDash val="solid"/>
            <a:round/>
            <a:headEnd len="sm" w="sm" type="none"/>
            <a:tailEnd len="sm" w="sm" type="none"/>
          </a:ln>
        </p:spPr>
      </p:cxnSp>
      <p:sp>
        <p:nvSpPr>
          <p:cNvPr id="140" name="Google Shape;140;p6"/>
          <p:cNvSpPr/>
          <p:nvPr/>
        </p:nvSpPr>
        <p:spPr>
          <a:xfrm>
            <a:off x="5374" y="253014"/>
            <a:ext cx="9506976" cy="5704186"/>
          </a:xfrm>
          <a:custGeom>
            <a:rect b="b" l="l" r="r" t="t"/>
            <a:pathLst>
              <a:path extrusionOk="0" h="5704186" w="9506976">
                <a:moveTo>
                  <a:pt x="0" y="0"/>
                </a:moveTo>
                <a:lnTo>
                  <a:pt x="9506975" y="0"/>
                </a:lnTo>
                <a:lnTo>
                  <a:pt x="9506975" y="5704186"/>
                </a:lnTo>
                <a:lnTo>
                  <a:pt x="0" y="5704186"/>
                </a:lnTo>
                <a:lnTo>
                  <a:pt x="0" y="0"/>
                </a:lnTo>
                <a:close/>
              </a:path>
            </a:pathLst>
          </a:custGeom>
          <a:blipFill rotWithShape="1">
            <a:blip r:embed="rId3">
              <a:alphaModFix/>
            </a:blip>
            <a:stretch>
              <a:fillRect b="0" l="0" r="0" t="0"/>
            </a:stretch>
          </a:blipFill>
          <a:ln>
            <a:noFill/>
          </a:ln>
        </p:spPr>
      </p:sp>
      <p:sp>
        <p:nvSpPr>
          <p:cNvPr id="141" name="Google Shape;141;p6"/>
          <p:cNvSpPr/>
          <p:nvPr/>
        </p:nvSpPr>
        <p:spPr>
          <a:xfrm>
            <a:off x="10143282" y="4978522"/>
            <a:ext cx="7943169" cy="5056797"/>
          </a:xfrm>
          <a:custGeom>
            <a:rect b="b" l="l" r="r" t="t"/>
            <a:pathLst>
              <a:path extrusionOk="0" h="5056797" w="7943169">
                <a:moveTo>
                  <a:pt x="0" y="0"/>
                </a:moveTo>
                <a:lnTo>
                  <a:pt x="7943169" y="0"/>
                </a:lnTo>
                <a:lnTo>
                  <a:pt x="7943169" y="5056797"/>
                </a:lnTo>
                <a:lnTo>
                  <a:pt x="0" y="5056797"/>
                </a:lnTo>
                <a:lnTo>
                  <a:pt x="0" y="0"/>
                </a:lnTo>
                <a:close/>
              </a:path>
            </a:pathLst>
          </a:custGeom>
          <a:blipFill rotWithShape="1">
            <a:blip r:embed="rId4">
              <a:alphaModFix/>
            </a:blip>
            <a:stretch>
              <a:fillRect b="0" l="-3052" r="-3052" t="0"/>
            </a:stretch>
          </a:blipFill>
          <a:ln>
            <a:noFill/>
          </a:ln>
        </p:spPr>
      </p:sp>
      <p:sp>
        <p:nvSpPr>
          <p:cNvPr id="142" name="Google Shape;142;p6"/>
          <p:cNvSpPr txBox="1"/>
          <p:nvPr/>
        </p:nvSpPr>
        <p:spPr>
          <a:xfrm>
            <a:off x="1028700" y="6288465"/>
            <a:ext cx="6165784" cy="1057275"/>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0" i="0" lang="en-US" sz="3000" u="none" cap="none" strike="noStrike">
                <a:solidFill>
                  <a:srgbClr val="005035"/>
                </a:solidFill>
                <a:latin typeface="Arial"/>
                <a:ea typeface="Arial"/>
                <a:cs typeface="Arial"/>
                <a:sym typeface="Arial"/>
              </a:rPr>
              <a:t>To insert alt text, first right click an image</a:t>
            </a:r>
            <a:endParaRPr/>
          </a:p>
        </p:txBody>
      </p:sp>
      <p:sp>
        <p:nvSpPr>
          <p:cNvPr id="143" name="Google Shape;143;p6"/>
          <p:cNvSpPr txBox="1"/>
          <p:nvPr/>
        </p:nvSpPr>
        <p:spPr>
          <a:xfrm>
            <a:off x="11093516" y="3637499"/>
            <a:ext cx="6165784" cy="1057275"/>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0" i="0" lang="en-US" sz="3000" u="none" cap="none" strike="noStrike">
                <a:solidFill>
                  <a:srgbClr val="005035"/>
                </a:solidFill>
                <a:latin typeface="Arial"/>
                <a:ea typeface="Arial"/>
                <a:cs typeface="Arial"/>
                <a:sym typeface="Arial"/>
              </a:rPr>
              <a:t>And then type in your description here! </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7" name="Shape 147"/>
        <p:cNvGrpSpPr/>
        <p:nvPr/>
      </p:nvGrpSpPr>
      <p:grpSpPr>
        <a:xfrm>
          <a:off x="0" y="0"/>
          <a:ext cx="0" cy="0"/>
          <a:chOff x="0" y="0"/>
          <a:chExt cx="0" cy="0"/>
        </a:xfrm>
      </p:grpSpPr>
      <p:cxnSp>
        <p:nvCxnSpPr>
          <p:cNvPr id="148" name="Google Shape;148;p7"/>
          <p:cNvCxnSpPr/>
          <p:nvPr/>
        </p:nvCxnSpPr>
        <p:spPr>
          <a:xfrm rot="10800000">
            <a:off x="5374" y="10021031"/>
            <a:ext cx="18394899" cy="0"/>
          </a:xfrm>
          <a:prstGeom prst="straightConnector1">
            <a:avLst/>
          </a:prstGeom>
          <a:noFill/>
          <a:ln cap="flat" cmpd="sng" w="19050">
            <a:solidFill>
              <a:srgbClr val="2B571F"/>
            </a:solidFill>
            <a:prstDash val="solid"/>
            <a:round/>
            <a:headEnd len="sm" w="sm" type="none"/>
            <a:tailEnd len="sm" w="sm" type="none"/>
          </a:ln>
        </p:spPr>
      </p:cxnSp>
      <p:cxnSp>
        <p:nvCxnSpPr>
          <p:cNvPr id="149" name="Google Shape;149;p7"/>
          <p:cNvCxnSpPr/>
          <p:nvPr/>
        </p:nvCxnSpPr>
        <p:spPr>
          <a:xfrm rot="10800000">
            <a:off x="5374" y="242299"/>
            <a:ext cx="18394899" cy="0"/>
          </a:xfrm>
          <a:prstGeom prst="straightConnector1">
            <a:avLst/>
          </a:prstGeom>
          <a:noFill/>
          <a:ln cap="flat" cmpd="sng" w="19050">
            <a:solidFill>
              <a:srgbClr val="2B571F"/>
            </a:solidFill>
            <a:prstDash val="solid"/>
            <a:round/>
            <a:headEnd len="sm" w="sm" type="none"/>
            <a:tailEnd len="sm" w="sm" type="none"/>
          </a:ln>
        </p:spPr>
      </p:cxnSp>
      <p:sp>
        <p:nvSpPr>
          <p:cNvPr id="150" name="Google Shape;150;p7"/>
          <p:cNvSpPr/>
          <p:nvPr/>
        </p:nvSpPr>
        <p:spPr>
          <a:xfrm>
            <a:off x="0" y="287848"/>
            <a:ext cx="8453065" cy="8294570"/>
          </a:xfrm>
          <a:custGeom>
            <a:rect b="b" l="l" r="r" t="t"/>
            <a:pathLst>
              <a:path extrusionOk="0" h="8294570" w="8453065">
                <a:moveTo>
                  <a:pt x="0" y="0"/>
                </a:moveTo>
                <a:lnTo>
                  <a:pt x="8453065" y="0"/>
                </a:lnTo>
                <a:lnTo>
                  <a:pt x="8453065" y="8294570"/>
                </a:lnTo>
                <a:lnTo>
                  <a:pt x="0" y="8294570"/>
                </a:lnTo>
                <a:lnTo>
                  <a:pt x="0" y="0"/>
                </a:lnTo>
                <a:close/>
              </a:path>
            </a:pathLst>
          </a:custGeom>
          <a:blipFill rotWithShape="1">
            <a:blip r:embed="rId3">
              <a:alphaModFix/>
            </a:blip>
            <a:stretch>
              <a:fillRect b="0" l="0" r="0" t="0"/>
            </a:stretch>
          </a:blipFill>
          <a:ln>
            <a:noFill/>
          </a:ln>
        </p:spPr>
      </p:sp>
      <p:sp>
        <p:nvSpPr>
          <p:cNvPr id="151" name="Google Shape;151;p7"/>
          <p:cNvSpPr txBox="1"/>
          <p:nvPr/>
        </p:nvSpPr>
        <p:spPr>
          <a:xfrm>
            <a:off x="10295983" y="2347084"/>
            <a:ext cx="7430100" cy="1108200"/>
          </a:xfrm>
          <a:prstGeom prst="rect">
            <a:avLst/>
          </a:prstGeom>
          <a:noFill/>
          <a:ln>
            <a:noFill/>
          </a:ln>
        </p:spPr>
        <p:txBody>
          <a:bodyPr anchorCtr="0" anchor="t" bIns="0" lIns="0" spcFirstLastPara="1" rIns="0" wrap="square" tIns="0">
            <a:spAutoFit/>
          </a:bodyPr>
          <a:lstStyle/>
          <a:p>
            <a:pPr indent="0" lvl="0" marL="0" marR="0" rtl="0" algn="l">
              <a:lnSpc>
                <a:spcPct val="140000"/>
              </a:lnSpc>
              <a:spcBef>
                <a:spcPts val="0"/>
              </a:spcBef>
              <a:spcAft>
                <a:spcPts val="0"/>
              </a:spcAft>
              <a:buNone/>
            </a:pPr>
            <a:r>
              <a:rPr b="1" i="0" lang="en-US" sz="3000" u="none" cap="none" strike="noStrike">
                <a:solidFill>
                  <a:srgbClr val="005035"/>
                </a:solidFill>
                <a:latin typeface="Ultra"/>
                <a:ea typeface="Ultra"/>
                <a:cs typeface="Ultra"/>
                <a:sym typeface="Ultra"/>
              </a:rPr>
              <a:t>Colors shoud properly contrast </a:t>
            </a:r>
            <a:endParaRPr/>
          </a:p>
        </p:txBody>
      </p:sp>
      <p:sp>
        <p:nvSpPr>
          <p:cNvPr id="152" name="Google Shape;152;p7"/>
          <p:cNvSpPr txBox="1"/>
          <p:nvPr/>
        </p:nvSpPr>
        <p:spPr>
          <a:xfrm>
            <a:off x="10027346" y="3413183"/>
            <a:ext cx="6963300" cy="1754700"/>
          </a:xfrm>
          <a:prstGeom prst="rect">
            <a:avLst/>
          </a:prstGeom>
          <a:noFill/>
          <a:ln>
            <a:noFill/>
          </a:ln>
        </p:spPr>
        <p:txBody>
          <a:bodyPr anchorCtr="0" anchor="t" bIns="0" lIns="0" spcFirstLastPara="1" rIns="0" wrap="square" tIns="0">
            <a:spAutoFit/>
          </a:bodyPr>
          <a:lstStyle/>
          <a:p>
            <a:pPr indent="-323850" lvl="1" marL="647700" marR="0" rtl="0" algn="l">
              <a:lnSpc>
                <a:spcPct val="140000"/>
              </a:lnSpc>
              <a:spcBef>
                <a:spcPts val="0"/>
              </a:spcBef>
              <a:spcAft>
                <a:spcPts val="0"/>
              </a:spcAft>
              <a:buClr>
                <a:srgbClr val="005035"/>
              </a:buClr>
              <a:buSzPts val="3000"/>
              <a:buFont typeface="Arial"/>
              <a:buChar char="•"/>
            </a:pPr>
            <a:r>
              <a:rPr b="0" i="0" lang="en-US" sz="3000" u="none" cap="none" strike="noStrike">
                <a:solidFill>
                  <a:srgbClr val="005035"/>
                </a:solidFill>
                <a:latin typeface="Arial"/>
                <a:ea typeface="Arial"/>
                <a:cs typeface="Arial"/>
                <a:sym typeface="Arial"/>
              </a:rPr>
              <a:t>Easy to distinguish from one another, think complimentary colors</a:t>
            </a:r>
            <a:endParaRPr/>
          </a:p>
          <a:p>
            <a:pPr indent="-323850" lvl="1" marL="647700" marR="0" rtl="0" algn="l">
              <a:lnSpc>
                <a:spcPct val="140000"/>
              </a:lnSpc>
              <a:spcBef>
                <a:spcPts val="0"/>
              </a:spcBef>
              <a:spcAft>
                <a:spcPts val="0"/>
              </a:spcAft>
              <a:buClr>
                <a:srgbClr val="005035"/>
              </a:buClr>
              <a:buSzPts val="3000"/>
              <a:buFont typeface="Arial"/>
              <a:buChar char="•"/>
            </a:pPr>
            <a:r>
              <a:rPr b="0" i="0" lang="en-US" sz="3000" u="none" cap="none" strike="noStrike">
                <a:solidFill>
                  <a:srgbClr val="005035"/>
                </a:solidFill>
                <a:latin typeface="Arial"/>
                <a:ea typeface="Arial"/>
                <a:cs typeface="Arial"/>
                <a:sym typeface="Arial"/>
              </a:rPr>
              <a:t>Red and Green should be avoided!</a:t>
            </a:r>
            <a:endParaRPr/>
          </a:p>
        </p:txBody>
      </p:sp>
      <p:sp>
        <p:nvSpPr>
          <p:cNvPr id="153" name="Google Shape;153;p7"/>
          <p:cNvSpPr txBox="1"/>
          <p:nvPr/>
        </p:nvSpPr>
        <p:spPr>
          <a:xfrm>
            <a:off x="10295983" y="5341381"/>
            <a:ext cx="8307600" cy="1108200"/>
          </a:xfrm>
          <a:prstGeom prst="rect">
            <a:avLst/>
          </a:prstGeom>
          <a:noFill/>
          <a:ln>
            <a:noFill/>
          </a:ln>
        </p:spPr>
        <p:txBody>
          <a:bodyPr anchorCtr="0" anchor="t" bIns="0" lIns="0" spcFirstLastPara="1" rIns="0" wrap="square" tIns="0">
            <a:spAutoFit/>
          </a:bodyPr>
          <a:lstStyle/>
          <a:p>
            <a:pPr indent="0" lvl="0" marL="0" marR="0" rtl="0" algn="l">
              <a:lnSpc>
                <a:spcPct val="140000"/>
              </a:lnSpc>
              <a:spcBef>
                <a:spcPts val="0"/>
              </a:spcBef>
              <a:spcAft>
                <a:spcPts val="0"/>
              </a:spcAft>
              <a:buNone/>
            </a:pPr>
            <a:r>
              <a:rPr b="1" i="0" lang="en-US" sz="3000" u="none" cap="none" strike="noStrike">
                <a:solidFill>
                  <a:srgbClr val="005035"/>
                </a:solidFill>
                <a:latin typeface="Ultra"/>
                <a:ea typeface="Ultra"/>
                <a:cs typeface="Ultra"/>
                <a:sym typeface="Ultra"/>
              </a:rPr>
              <a:t>Color should not be the only indicator</a:t>
            </a:r>
            <a:endParaRPr/>
          </a:p>
        </p:txBody>
      </p:sp>
      <p:sp>
        <p:nvSpPr>
          <p:cNvPr id="154" name="Google Shape;154;p7"/>
          <p:cNvSpPr txBox="1"/>
          <p:nvPr/>
        </p:nvSpPr>
        <p:spPr>
          <a:xfrm>
            <a:off x="10295983" y="6603355"/>
            <a:ext cx="6694362" cy="3190875"/>
          </a:xfrm>
          <a:prstGeom prst="rect">
            <a:avLst/>
          </a:prstGeom>
          <a:noFill/>
          <a:ln>
            <a:noFill/>
          </a:ln>
        </p:spPr>
        <p:txBody>
          <a:bodyPr anchorCtr="0" anchor="t" bIns="0" lIns="0" spcFirstLastPara="1" rIns="0" wrap="square" tIns="0">
            <a:spAutoFit/>
          </a:bodyPr>
          <a:lstStyle/>
          <a:p>
            <a:pPr indent="-323850" lvl="1" marL="647700" marR="0" rtl="0" algn="l">
              <a:lnSpc>
                <a:spcPct val="140000"/>
              </a:lnSpc>
              <a:spcBef>
                <a:spcPts val="0"/>
              </a:spcBef>
              <a:spcAft>
                <a:spcPts val="0"/>
              </a:spcAft>
              <a:buClr>
                <a:srgbClr val="005035"/>
              </a:buClr>
              <a:buSzPts val="3000"/>
              <a:buFont typeface="Arial"/>
              <a:buChar char="•"/>
            </a:pPr>
            <a:r>
              <a:rPr b="0" i="0" lang="en-US" sz="3000" u="none" cap="none" strike="noStrike">
                <a:solidFill>
                  <a:srgbClr val="005035"/>
                </a:solidFill>
                <a:latin typeface="Arial"/>
                <a:ea typeface="Arial"/>
                <a:cs typeface="Arial"/>
                <a:sym typeface="Arial"/>
              </a:rPr>
              <a:t>There should be some other sign/symbol or notation to go with it! </a:t>
            </a:r>
            <a:endParaRPr/>
          </a:p>
          <a:p>
            <a:pPr indent="-323850" lvl="1" marL="647700" marR="0" rtl="0" algn="l">
              <a:lnSpc>
                <a:spcPct val="140000"/>
              </a:lnSpc>
              <a:spcBef>
                <a:spcPts val="0"/>
              </a:spcBef>
              <a:spcAft>
                <a:spcPts val="0"/>
              </a:spcAft>
              <a:buClr>
                <a:srgbClr val="005035"/>
              </a:buClr>
              <a:buSzPts val="3000"/>
              <a:buFont typeface="Arial"/>
              <a:buChar char="•"/>
            </a:pPr>
            <a:r>
              <a:rPr b="0" i="0" lang="en-US" sz="3000" u="none" cap="none" strike="noStrike">
                <a:solidFill>
                  <a:srgbClr val="005035"/>
                </a:solidFill>
                <a:latin typeface="Arial"/>
                <a:ea typeface="Arial"/>
                <a:cs typeface="Arial"/>
                <a:sym typeface="Arial"/>
              </a:rPr>
              <a:t>When it is used it should be given a clear and commonly understood description.</a:t>
            </a:r>
            <a:endParaRPr/>
          </a:p>
        </p:txBody>
      </p:sp>
      <p:sp>
        <p:nvSpPr>
          <p:cNvPr id="155" name="Google Shape;155;p7"/>
          <p:cNvSpPr txBox="1"/>
          <p:nvPr/>
        </p:nvSpPr>
        <p:spPr>
          <a:xfrm>
            <a:off x="10295983" y="268798"/>
            <a:ext cx="6694500" cy="916800"/>
          </a:xfrm>
          <a:prstGeom prst="rect">
            <a:avLst/>
          </a:prstGeom>
          <a:noFill/>
          <a:ln>
            <a:noFill/>
          </a:ln>
        </p:spPr>
        <p:txBody>
          <a:bodyPr anchorCtr="0" anchor="t" bIns="0" lIns="0" spcFirstLastPara="1" rIns="0" wrap="square" tIns="0">
            <a:spAutoFit/>
          </a:bodyPr>
          <a:lstStyle/>
          <a:p>
            <a:pPr indent="0" lvl="0" marL="0" marR="0" rtl="0" algn="l">
              <a:lnSpc>
                <a:spcPct val="123001"/>
              </a:lnSpc>
              <a:spcBef>
                <a:spcPts val="0"/>
              </a:spcBef>
              <a:spcAft>
                <a:spcPts val="0"/>
              </a:spcAft>
              <a:buNone/>
            </a:pPr>
            <a:r>
              <a:rPr b="0" i="0" lang="en-US" sz="5956" u="none" cap="none" strike="noStrike">
                <a:solidFill>
                  <a:srgbClr val="005035"/>
                </a:solidFill>
                <a:latin typeface="Arial"/>
                <a:ea typeface="Arial"/>
                <a:cs typeface="Arial"/>
                <a:sym typeface="Arial"/>
              </a:rPr>
              <a:t>CORE SKILL TWO</a:t>
            </a:r>
            <a:endParaRPr sz="1000"/>
          </a:p>
        </p:txBody>
      </p:sp>
      <p:sp>
        <p:nvSpPr>
          <p:cNvPr id="156" name="Google Shape;156;p7"/>
          <p:cNvSpPr txBox="1"/>
          <p:nvPr/>
        </p:nvSpPr>
        <p:spPr>
          <a:xfrm>
            <a:off x="7852046" y="1368178"/>
            <a:ext cx="11313900" cy="978900"/>
          </a:xfrm>
          <a:prstGeom prst="rect">
            <a:avLst/>
          </a:prstGeom>
          <a:noFill/>
          <a:ln>
            <a:noFill/>
          </a:ln>
        </p:spPr>
        <p:txBody>
          <a:bodyPr anchorCtr="0" anchor="t" bIns="0" lIns="0" spcFirstLastPara="1" rIns="0" wrap="square" tIns="0">
            <a:spAutoFit/>
          </a:bodyPr>
          <a:lstStyle/>
          <a:p>
            <a:pPr indent="0" lvl="0" marL="914400" marR="0" rtl="0" algn="l">
              <a:lnSpc>
                <a:spcPct val="140022"/>
              </a:lnSpc>
              <a:spcBef>
                <a:spcPts val="0"/>
              </a:spcBef>
              <a:spcAft>
                <a:spcPts val="0"/>
              </a:spcAft>
              <a:buNone/>
            </a:pPr>
            <a:r>
              <a:rPr b="1" i="0" lang="en-US" sz="6359" u="none" cap="none" strike="noStrike">
                <a:solidFill>
                  <a:srgbClr val="005035"/>
                </a:solidFill>
              </a:rPr>
              <a:t>Use Contrasting colors </a:t>
            </a:r>
            <a:endParaRPr b="1"/>
          </a:p>
        </p:txBody>
      </p:sp>
      <p:sp>
        <p:nvSpPr>
          <p:cNvPr id="157" name="Google Shape;157;p7"/>
          <p:cNvSpPr txBox="1"/>
          <p:nvPr/>
        </p:nvSpPr>
        <p:spPr>
          <a:xfrm>
            <a:off x="2091789" y="8708159"/>
            <a:ext cx="4269487" cy="1153794"/>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0" i="0" lang="en-US" sz="2200" u="none" cap="none" strike="noStrike">
                <a:solidFill>
                  <a:srgbClr val="005035"/>
                </a:solidFill>
                <a:latin typeface="Arial"/>
                <a:ea typeface="Arial"/>
                <a:cs typeface="Arial"/>
                <a:sym typeface="Arial"/>
              </a:rPr>
              <a:t>A Color wheel with an arrow pointing from a bright yellow to a contrasting dark blue </a:t>
            </a:r>
            <a:endParaRPr/>
          </a:p>
        </p:txBody>
      </p:sp>
      <p:cxnSp>
        <p:nvCxnSpPr>
          <p:cNvPr id="158" name="Google Shape;158;p7"/>
          <p:cNvCxnSpPr/>
          <p:nvPr/>
        </p:nvCxnSpPr>
        <p:spPr>
          <a:xfrm>
            <a:off x="2606973" y="4168618"/>
            <a:ext cx="3225710" cy="710933"/>
          </a:xfrm>
          <a:prstGeom prst="straightConnector1">
            <a:avLst/>
          </a:prstGeom>
          <a:noFill/>
          <a:ln cap="flat" cmpd="sng" w="38100">
            <a:solidFill>
              <a:srgbClr val="2B571F"/>
            </a:solidFill>
            <a:prstDash val="solid"/>
            <a:round/>
            <a:headEnd len="sm" w="sm" type="none"/>
            <a:tailEnd len="med" w="med" type="triangle"/>
          </a:ln>
        </p:spPr>
      </p:cxn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2" name="Shape 162"/>
        <p:cNvGrpSpPr/>
        <p:nvPr/>
      </p:nvGrpSpPr>
      <p:grpSpPr>
        <a:xfrm>
          <a:off x="0" y="0"/>
          <a:ext cx="0" cy="0"/>
          <a:chOff x="0" y="0"/>
          <a:chExt cx="0" cy="0"/>
        </a:xfrm>
      </p:grpSpPr>
      <p:cxnSp>
        <p:nvCxnSpPr>
          <p:cNvPr id="163" name="Google Shape;163;p8"/>
          <p:cNvCxnSpPr/>
          <p:nvPr/>
        </p:nvCxnSpPr>
        <p:spPr>
          <a:xfrm rot="10800000">
            <a:off x="5374" y="10021031"/>
            <a:ext cx="18394899" cy="0"/>
          </a:xfrm>
          <a:prstGeom prst="straightConnector1">
            <a:avLst/>
          </a:prstGeom>
          <a:noFill/>
          <a:ln cap="flat" cmpd="sng" w="19050">
            <a:solidFill>
              <a:srgbClr val="2B571F"/>
            </a:solidFill>
            <a:prstDash val="solid"/>
            <a:round/>
            <a:headEnd len="sm" w="sm" type="none"/>
            <a:tailEnd len="sm" w="sm" type="none"/>
          </a:ln>
        </p:spPr>
      </p:cxnSp>
      <p:cxnSp>
        <p:nvCxnSpPr>
          <p:cNvPr id="164" name="Google Shape;164;p8"/>
          <p:cNvCxnSpPr/>
          <p:nvPr/>
        </p:nvCxnSpPr>
        <p:spPr>
          <a:xfrm rot="10800000">
            <a:off x="5374" y="242299"/>
            <a:ext cx="18394899" cy="0"/>
          </a:xfrm>
          <a:prstGeom prst="straightConnector1">
            <a:avLst/>
          </a:prstGeom>
          <a:noFill/>
          <a:ln cap="flat" cmpd="sng" w="19050">
            <a:solidFill>
              <a:srgbClr val="2B571F"/>
            </a:solidFill>
            <a:prstDash val="solid"/>
            <a:round/>
            <a:headEnd len="sm" w="sm" type="none"/>
            <a:tailEnd len="sm" w="sm" type="none"/>
          </a:ln>
        </p:spPr>
      </p:cxnSp>
      <p:grpSp>
        <p:nvGrpSpPr>
          <p:cNvPr id="165" name="Google Shape;165;p8"/>
          <p:cNvGrpSpPr/>
          <p:nvPr/>
        </p:nvGrpSpPr>
        <p:grpSpPr>
          <a:xfrm>
            <a:off x="8130077" y="44396"/>
            <a:ext cx="3086100" cy="3230761"/>
            <a:chOff x="0" y="-38100"/>
            <a:chExt cx="812800" cy="850900"/>
          </a:xfrm>
        </p:grpSpPr>
        <p:sp>
          <p:nvSpPr>
            <p:cNvPr id="166" name="Google Shape;166;p8"/>
            <p:cNvSpPr/>
            <p:nvPr/>
          </p:nvSpPr>
          <p:spPr>
            <a:xfrm>
              <a:off x="0" y="0"/>
              <a:ext cx="812800" cy="812800"/>
            </a:xfrm>
            <a:custGeom>
              <a:rect b="b" l="l" r="r" t="t"/>
              <a:pathLst>
                <a:path extrusionOk="0" h="812800" w="812800">
                  <a:moveTo>
                    <a:pt x="127941" y="0"/>
                  </a:moveTo>
                  <a:lnTo>
                    <a:pt x="684859" y="0"/>
                  </a:lnTo>
                  <a:cubicBezTo>
                    <a:pt x="718791" y="0"/>
                    <a:pt x="751333" y="13479"/>
                    <a:pt x="775327" y="37473"/>
                  </a:cubicBezTo>
                  <a:cubicBezTo>
                    <a:pt x="799321" y="61467"/>
                    <a:pt x="812800" y="94009"/>
                    <a:pt x="812800" y="127941"/>
                  </a:cubicBezTo>
                  <a:lnTo>
                    <a:pt x="812800" y="684859"/>
                  </a:lnTo>
                  <a:cubicBezTo>
                    <a:pt x="812800" y="718791"/>
                    <a:pt x="799321" y="751333"/>
                    <a:pt x="775327" y="775327"/>
                  </a:cubicBezTo>
                  <a:cubicBezTo>
                    <a:pt x="751333" y="799321"/>
                    <a:pt x="718791" y="812800"/>
                    <a:pt x="684859" y="812800"/>
                  </a:cubicBezTo>
                  <a:lnTo>
                    <a:pt x="127941" y="812800"/>
                  </a:lnTo>
                  <a:cubicBezTo>
                    <a:pt x="94009" y="812800"/>
                    <a:pt x="61467" y="799321"/>
                    <a:pt x="37473" y="775327"/>
                  </a:cubicBezTo>
                  <a:cubicBezTo>
                    <a:pt x="13479" y="751333"/>
                    <a:pt x="0" y="718791"/>
                    <a:pt x="0" y="684859"/>
                  </a:cubicBezTo>
                  <a:lnTo>
                    <a:pt x="0" y="127941"/>
                  </a:lnTo>
                  <a:cubicBezTo>
                    <a:pt x="0" y="94009"/>
                    <a:pt x="13479" y="61467"/>
                    <a:pt x="37473" y="37473"/>
                  </a:cubicBezTo>
                  <a:cubicBezTo>
                    <a:pt x="61467" y="13479"/>
                    <a:pt x="94009" y="0"/>
                    <a:pt x="127941" y="0"/>
                  </a:cubicBezTo>
                  <a:close/>
                </a:path>
              </a:pathLst>
            </a:custGeom>
            <a:solidFill>
              <a:srgbClr val="00503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7" name="Google Shape;167;p8"/>
            <p:cNvSpPr txBox="1"/>
            <p:nvPr/>
          </p:nvSpPr>
          <p:spPr>
            <a:xfrm>
              <a:off x="0" y="-38100"/>
              <a:ext cx="812800" cy="850900"/>
            </a:xfrm>
            <a:prstGeom prst="rect">
              <a:avLst/>
            </a:prstGeom>
            <a:noFill/>
            <a:ln>
              <a:noFill/>
            </a:ln>
          </p:spPr>
          <p:txBody>
            <a:bodyPr anchorCtr="0" anchor="ctr" bIns="50800" lIns="50800" spcFirstLastPara="1" rIns="50800" wrap="square" tIns="50800">
              <a:noAutofit/>
            </a:bodyPr>
            <a:lstStyle/>
            <a:p>
              <a:pPr indent="0" lvl="0" marL="0" marR="0" rtl="0" algn="ctr">
                <a:lnSpc>
                  <a:spcPct val="171111"/>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68" name="Google Shape;168;p8"/>
          <p:cNvSpPr txBox="1"/>
          <p:nvPr/>
        </p:nvSpPr>
        <p:spPr>
          <a:xfrm>
            <a:off x="5374" y="-314325"/>
            <a:ext cx="8015400" cy="2511900"/>
          </a:xfrm>
          <a:prstGeom prst="rect">
            <a:avLst/>
          </a:prstGeom>
          <a:noFill/>
          <a:ln>
            <a:noFill/>
          </a:ln>
        </p:spPr>
        <p:txBody>
          <a:bodyPr anchorCtr="0" anchor="t" bIns="0" lIns="0" spcFirstLastPara="1" rIns="0" wrap="square" tIns="0">
            <a:spAutoFit/>
          </a:bodyPr>
          <a:lstStyle/>
          <a:p>
            <a:pPr indent="0" lvl="0" marL="0" marR="0" rtl="0" algn="just">
              <a:lnSpc>
                <a:spcPct val="140005"/>
              </a:lnSpc>
              <a:spcBef>
                <a:spcPts val="0"/>
              </a:spcBef>
              <a:spcAft>
                <a:spcPts val="0"/>
              </a:spcAft>
              <a:buNone/>
            </a:pPr>
            <a:r>
              <a:rPr b="1" i="0" lang="en-US" sz="16320" u="none" cap="none" strike="noStrike">
                <a:solidFill>
                  <a:srgbClr val="005035"/>
                </a:solidFill>
                <a:latin typeface="Ultra"/>
                <a:ea typeface="Ultra"/>
                <a:cs typeface="Ultra"/>
                <a:sym typeface="Ultra"/>
              </a:rPr>
              <a:t>Try it!</a:t>
            </a:r>
            <a:endParaRPr sz="900"/>
          </a:p>
        </p:txBody>
      </p:sp>
      <p:sp>
        <p:nvSpPr>
          <p:cNvPr id="169" name="Google Shape;169;p8"/>
          <p:cNvSpPr txBox="1"/>
          <p:nvPr/>
        </p:nvSpPr>
        <p:spPr>
          <a:xfrm>
            <a:off x="5374" y="3211200"/>
            <a:ext cx="6426096" cy="7458075"/>
          </a:xfrm>
          <a:prstGeom prst="rect">
            <a:avLst/>
          </a:prstGeom>
          <a:noFill/>
          <a:ln>
            <a:noFill/>
          </a:ln>
        </p:spPr>
        <p:txBody>
          <a:bodyPr anchorCtr="0" anchor="t" bIns="0" lIns="0" spcFirstLastPara="1" rIns="0" wrap="square" tIns="0">
            <a:spAutoFit/>
          </a:bodyPr>
          <a:lstStyle/>
          <a:p>
            <a:pPr indent="0" lvl="0" marL="0" marR="0" rtl="0" algn="just">
              <a:lnSpc>
                <a:spcPct val="140000"/>
              </a:lnSpc>
              <a:spcBef>
                <a:spcPts val="0"/>
              </a:spcBef>
              <a:spcAft>
                <a:spcPts val="0"/>
              </a:spcAft>
              <a:buNone/>
            </a:pPr>
            <a:r>
              <a:rPr b="0" i="0" lang="en-US" sz="3000" u="none" cap="none" strike="noStrike">
                <a:solidFill>
                  <a:srgbClr val="005035"/>
                </a:solidFill>
                <a:latin typeface="Arial"/>
                <a:ea typeface="Arial"/>
                <a:cs typeface="Arial"/>
                <a:sym typeface="Arial"/>
              </a:rPr>
              <a:t>Look at the colors listed here and on your own identify the the number you consider:</a:t>
            </a:r>
            <a:endParaRPr/>
          </a:p>
          <a:p>
            <a:pPr indent="-323850" lvl="1" marL="647700" marR="0" rtl="0" algn="l">
              <a:lnSpc>
                <a:spcPct val="140000"/>
              </a:lnSpc>
              <a:spcBef>
                <a:spcPts val="0"/>
              </a:spcBef>
              <a:spcAft>
                <a:spcPts val="0"/>
              </a:spcAft>
              <a:buClr>
                <a:srgbClr val="005035"/>
              </a:buClr>
              <a:buSzPts val="3000"/>
              <a:buFont typeface="Arial"/>
              <a:buChar char="•"/>
            </a:pPr>
            <a:r>
              <a:rPr b="0" i="0" lang="en-US" sz="3000" u="none" cap="none" strike="noStrike">
                <a:solidFill>
                  <a:srgbClr val="005035"/>
                </a:solidFill>
                <a:latin typeface="Arial"/>
                <a:ea typeface="Arial"/>
                <a:cs typeface="Arial"/>
                <a:sym typeface="Arial"/>
              </a:rPr>
              <a:t>Charlotte Green</a:t>
            </a:r>
            <a:endParaRPr/>
          </a:p>
          <a:p>
            <a:pPr indent="-323850" lvl="1" marL="647700" marR="0" rtl="0" algn="l">
              <a:lnSpc>
                <a:spcPct val="140000"/>
              </a:lnSpc>
              <a:spcBef>
                <a:spcPts val="0"/>
              </a:spcBef>
              <a:spcAft>
                <a:spcPts val="0"/>
              </a:spcAft>
              <a:buClr>
                <a:srgbClr val="005035"/>
              </a:buClr>
              <a:buSzPts val="3000"/>
              <a:buFont typeface="Arial"/>
              <a:buChar char="•"/>
            </a:pPr>
            <a:r>
              <a:rPr b="0" i="0" lang="en-US" sz="3000" u="none" cap="none" strike="noStrike">
                <a:solidFill>
                  <a:srgbClr val="005035"/>
                </a:solidFill>
                <a:latin typeface="Arial"/>
                <a:ea typeface="Arial"/>
                <a:cs typeface="Arial"/>
                <a:sym typeface="Arial"/>
              </a:rPr>
              <a:t>Niner Gold</a:t>
            </a:r>
            <a:endParaRPr/>
          </a:p>
          <a:p>
            <a:pPr indent="-323850" lvl="1" marL="647700" marR="0" rtl="0" algn="l">
              <a:lnSpc>
                <a:spcPct val="140000"/>
              </a:lnSpc>
              <a:spcBef>
                <a:spcPts val="0"/>
              </a:spcBef>
              <a:spcAft>
                <a:spcPts val="0"/>
              </a:spcAft>
              <a:buClr>
                <a:srgbClr val="005035"/>
              </a:buClr>
              <a:buSzPts val="3000"/>
              <a:buFont typeface="Arial"/>
              <a:buChar char="•"/>
            </a:pPr>
            <a:r>
              <a:rPr b="0" i="0" lang="en-US" sz="3000" u="none" cap="none" strike="noStrike">
                <a:solidFill>
                  <a:srgbClr val="005035"/>
                </a:solidFill>
                <a:latin typeface="Arial"/>
                <a:ea typeface="Arial"/>
                <a:cs typeface="Arial"/>
                <a:sym typeface="Arial"/>
              </a:rPr>
              <a:t>Quartz White</a:t>
            </a:r>
            <a:endParaRPr/>
          </a:p>
          <a:p>
            <a:pPr indent="-323850" lvl="1" marL="647700" marR="0" rtl="0" algn="l">
              <a:lnSpc>
                <a:spcPct val="140000"/>
              </a:lnSpc>
              <a:spcBef>
                <a:spcPts val="0"/>
              </a:spcBef>
              <a:spcAft>
                <a:spcPts val="0"/>
              </a:spcAft>
              <a:buClr>
                <a:srgbClr val="005035"/>
              </a:buClr>
              <a:buSzPts val="3000"/>
              <a:buFont typeface="Arial"/>
              <a:buChar char="•"/>
            </a:pPr>
            <a:r>
              <a:rPr b="0" i="0" lang="en-US" sz="3000" u="none" cap="none" strike="noStrike">
                <a:solidFill>
                  <a:srgbClr val="005035"/>
                </a:solidFill>
                <a:latin typeface="Arial"/>
                <a:ea typeface="Arial"/>
                <a:cs typeface="Arial"/>
                <a:sym typeface="Arial"/>
              </a:rPr>
              <a:t>Jasper</a:t>
            </a:r>
            <a:endParaRPr/>
          </a:p>
          <a:p>
            <a:pPr indent="-323850" lvl="1" marL="647700" marR="0" rtl="0" algn="l">
              <a:lnSpc>
                <a:spcPct val="140000"/>
              </a:lnSpc>
              <a:spcBef>
                <a:spcPts val="0"/>
              </a:spcBef>
              <a:spcAft>
                <a:spcPts val="0"/>
              </a:spcAft>
              <a:buClr>
                <a:srgbClr val="005035"/>
              </a:buClr>
              <a:buSzPts val="3000"/>
              <a:buFont typeface="Arial"/>
              <a:buChar char="•"/>
            </a:pPr>
            <a:r>
              <a:rPr b="0" i="0" lang="en-US" sz="3000" u="none" cap="none" strike="noStrike">
                <a:solidFill>
                  <a:srgbClr val="005035"/>
                </a:solidFill>
                <a:latin typeface="Arial"/>
                <a:ea typeface="Arial"/>
                <a:cs typeface="Arial"/>
                <a:sym typeface="Arial"/>
              </a:rPr>
              <a:t>Pine Green</a:t>
            </a:r>
            <a:endParaRPr/>
          </a:p>
          <a:p>
            <a:pPr indent="-323850" lvl="1" marL="647700" marR="0" rtl="0" algn="l">
              <a:lnSpc>
                <a:spcPct val="140000"/>
              </a:lnSpc>
              <a:spcBef>
                <a:spcPts val="0"/>
              </a:spcBef>
              <a:spcAft>
                <a:spcPts val="0"/>
              </a:spcAft>
              <a:buClr>
                <a:srgbClr val="005035"/>
              </a:buClr>
              <a:buSzPts val="3000"/>
              <a:buFont typeface="Arial"/>
              <a:buChar char="•"/>
            </a:pPr>
            <a:r>
              <a:rPr b="0" i="0" lang="en-US" sz="3000" u="none" cap="none" strike="noStrike">
                <a:solidFill>
                  <a:srgbClr val="005035"/>
                </a:solidFill>
                <a:latin typeface="Arial"/>
                <a:ea typeface="Arial"/>
                <a:cs typeface="Arial"/>
                <a:sym typeface="Arial"/>
              </a:rPr>
              <a:t>Clay red</a:t>
            </a:r>
            <a:endParaRPr/>
          </a:p>
          <a:p>
            <a:pPr indent="-323850" lvl="1" marL="647700" marR="0" rtl="0" algn="l">
              <a:lnSpc>
                <a:spcPct val="140000"/>
              </a:lnSpc>
              <a:spcBef>
                <a:spcPts val="0"/>
              </a:spcBef>
              <a:spcAft>
                <a:spcPts val="0"/>
              </a:spcAft>
              <a:buClr>
                <a:srgbClr val="005035"/>
              </a:buClr>
              <a:buSzPts val="3000"/>
              <a:buFont typeface="Arial"/>
              <a:buChar char="•"/>
            </a:pPr>
            <a:r>
              <a:rPr b="0" i="0" lang="en-US" sz="3000" u="none" cap="none" strike="noStrike">
                <a:solidFill>
                  <a:srgbClr val="005035"/>
                </a:solidFill>
                <a:latin typeface="Arial"/>
                <a:ea typeface="Arial"/>
                <a:cs typeface="Arial"/>
                <a:sym typeface="Arial"/>
              </a:rPr>
              <a:t>Sky blue</a:t>
            </a:r>
            <a:endParaRPr/>
          </a:p>
          <a:p>
            <a:pPr indent="-323850" lvl="1" marL="647700" marR="0" rtl="0" algn="l">
              <a:lnSpc>
                <a:spcPct val="140000"/>
              </a:lnSpc>
              <a:spcBef>
                <a:spcPts val="0"/>
              </a:spcBef>
              <a:spcAft>
                <a:spcPts val="0"/>
              </a:spcAft>
              <a:buClr>
                <a:srgbClr val="005035"/>
              </a:buClr>
              <a:buSzPts val="3000"/>
              <a:buFont typeface="Arial"/>
              <a:buChar char="•"/>
            </a:pPr>
            <a:r>
              <a:rPr b="0" i="0" lang="en-US" sz="3000" u="none" cap="none" strike="noStrike">
                <a:solidFill>
                  <a:srgbClr val="005035"/>
                </a:solidFill>
                <a:latin typeface="Arial"/>
                <a:ea typeface="Arial"/>
                <a:cs typeface="Arial"/>
                <a:sym typeface="Arial"/>
              </a:rPr>
              <a:t>Ore Black</a:t>
            </a:r>
            <a:endParaRPr/>
          </a:p>
          <a:p>
            <a:pPr indent="0" lvl="0" marL="0" marR="0" rtl="0" algn="just">
              <a:lnSpc>
                <a:spcPct val="140000"/>
              </a:lnSpc>
              <a:spcBef>
                <a:spcPts val="0"/>
              </a:spcBef>
              <a:spcAft>
                <a:spcPts val="0"/>
              </a:spcAft>
              <a:buNone/>
            </a:pPr>
            <a:r>
              <a:t/>
            </a:r>
            <a:endParaRPr b="0" i="0" sz="3000" u="none" cap="none" strike="noStrike">
              <a:solidFill>
                <a:srgbClr val="005035"/>
              </a:solidFill>
              <a:latin typeface="Arial"/>
              <a:ea typeface="Arial"/>
              <a:cs typeface="Arial"/>
              <a:sym typeface="Arial"/>
            </a:endParaRPr>
          </a:p>
          <a:p>
            <a:pPr indent="0" lvl="0" marL="0" marR="0" rtl="0" algn="just">
              <a:lnSpc>
                <a:spcPct val="140000"/>
              </a:lnSpc>
              <a:spcBef>
                <a:spcPts val="0"/>
              </a:spcBef>
              <a:spcAft>
                <a:spcPts val="0"/>
              </a:spcAft>
              <a:buNone/>
            </a:pPr>
            <a:r>
              <a:t/>
            </a:r>
            <a:endParaRPr b="0" i="0" sz="3000" u="none" cap="none" strike="noStrike">
              <a:solidFill>
                <a:srgbClr val="005035"/>
              </a:solidFill>
              <a:latin typeface="Arial"/>
              <a:ea typeface="Arial"/>
              <a:cs typeface="Arial"/>
              <a:sym typeface="Arial"/>
            </a:endParaRPr>
          </a:p>
          <a:p>
            <a:pPr indent="0" lvl="0" marL="0" marR="0" rtl="0" algn="just">
              <a:lnSpc>
                <a:spcPct val="140000"/>
              </a:lnSpc>
              <a:spcBef>
                <a:spcPts val="0"/>
              </a:spcBef>
              <a:spcAft>
                <a:spcPts val="0"/>
              </a:spcAft>
              <a:buNone/>
            </a:pPr>
            <a:r>
              <a:t/>
            </a:r>
            <a:endParaRPr b="0" i="0" sz="3000" u="none" cap="none" strike="noStrike">
              <a:solidFill>
                <a:srgbClr val="005035"/>
              </a:solidFill>
              <a:latin typeface="Arial"/>
              <a:ea typeface="Arial"/>
              <a:cs typeface="Arial"/>
              <a:sym typeface="Arial"/>
            </a:endParaRPr>
          </a:p>
        </p:txBody>
      </p:sp>
      <p:grpSp>
        <p:nvGrpSpPr>
          <p:cNvPr id="170" name="Google Shape;170;p8"/>
          <p:cNvGrpSpPr/>
          <p:nvPr/>
        </p:nvGrpSpPr>
        <p:grpSpPr>
          <a:xfrm>
            <a:off x="8020734" y="6204353"/>
            <a:ext cx="3086100" cy="3230761"/>
            <a:chOff x="0" y="-38100"/>
            <a:chExt cx="812800" cy="850900"/>
          </a:xfrm>
        </p:grpSpPr>
        <p:sp>
          <p:nvSpPr>
            <p:cNvPr id="171" name="Google Shape;171;p8"/>
            <p:cNvSpPr/>
            <p:nvPr/>
          </p:nvSpPr>
          <p:spPr>
            <a:xfrm>
              <a:off x="0" y="0"/>
              <a:ext cx="812800" cy="812800"/>
            </a:xfrm>
            <a:custGeom>
              <a:rect b="b" l="l" r="r" t="t"/>
              <a:pathLst>
                <a:path extrusionOk="0" h="812800" w="812800">
                  <a:moveTo>
                    <a:pt x="127941" y="0"/>
                  </a:moveTo>
                  <a:lnTo>
                    <a:pt x="684859" y="0"/>
                  </a:lnTo>
                  <a:cubicBezTo>
                    <a:pt x="718791" y="0"/>
                    <a:pt x="751333" y="13479"/>
                    <a:pt x="775327" y="37473"/>
                  </a:cubicBezTo>
                  <a:cubicBezTo>
                    <a:pt x="799321" y="61467"/>
                    <a:pt x="812800" y="94009"/>
                    <a:pt x="812800" y="127941"/>
                  </a:cubicBezTo>
                  <a:lnTo>
                    <a:pt x="812800" y="684859"/>
                  </a:lnTo>
                  <a:cubicBezTo>
                    <a:pt x="812800" y="718791"/>
                    <a:pt x="799321" y="751333"/>
                    <a:pt x="775327" y="775327"/>
                  </a:cubicBezTo>
                  <a:cubicBezTo>
                    <a:pt x="751333" y="799321"/>
                    <a:pt x="718791" y="812800"/>
                    <a:pt x="684859" y="812800"/>
                  </a:cubicBezTo>
                  <a:lnTo>
                    <a:pt x="127941" y="812800"/>
                  </a:lnTo>
                  <a:cubicBezTo>
                    <a:pt x="94009" y="812800"/>
                    <a:pt x="61467" y="799321"/>
                    <a:pt x="37473" y="775327"/>
                  </a:cubicBezTo>
                  <a:cubicBezTo>
                    <a:pt x="13479" y="751333"/>
                    <a:pt x="0" y="718791"/>
                    <a:pt x="0" y="684859"/>
                  </a:cubicBezTo>
                  <a:lnTo>
                    <a:pt x="0" y="127941"/>
                  </a:lnTo>
                  <a:cubicBezTo>
                    <a:pt x="0" y="94009"/>
                    <a:pt x="13479" y="61467"/>
                    <a:pt x="37473" y="37473"/>
                  </a:cubicBezTo>
                  <a:cubicBezTo>
                    <a:pt x="61467" y="13479"/>
                    <a:pt x="94009" y="0"/>
                    <a:pt x="127941"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2" name="Google Shape;172;p8"/>
            <p:cNvSpPr txBox="1"/>
            <p:nvPr/>
          </p:nvSpPr>
          <p:spPr>
            <a:xfrm>
              <a:off x="0" y="-38100"/>
              <a:ext cx="812800" cy="850900"/>
            </a:xfrm>
            <a:prstGeom prst="rect">
              <a:avLst/>
            </a:prstGeom>
            <a:noFill/>
            <a:ln>
              <a:noFill/>
            </a:ln>
          </p:spPr>
          <p:txBody>
            <a:bodyPr anchorCtr="0" anchor="ctr" bIns="50800" lIns="50800" spcFirstLastPara="1" rIns="50800" wrap="square" tIns="50800">
              <a:noAutofit/>
            </a:bodyPr>
            <a:lstStyle/>
            <a:p>
              <a:pPr indent="0" lvl="0" marL="0" marR="0" rtl="0" algn="ctr">
                <a:lnSpc>
                  <a:spcPct val="171111"/>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173" name="Google Shape;173;p8"/>
          <p:cNvGrpSpPr/>
          <p:nvPr/>
        </p:nvGrpSpPr>
        <p:grpSpPr>
          <a:xfrm>
            <a:off x="14283971" y="113116"/>
            <a:ext cx="3086100" cy="3230761"/>
            <a:chOff x="0" y="-38100"/>
            <a:chExt cx="812800" cy="850900"/>
          </a:xfrm>
        </p:grpSpPr>
        <p:sp>
          <p:nvSpPr>
            <p:cNvPr id="174" name="Google Shape;174;p8"/>
            <p:cNvSpPr/>
            <p:nvPr/>
          </p:nvSpPr>
          <p:spPr>
            <a:xfrm>
              <a:off x="0" y="0"/>
              <a:ext cx="812800" cy="812800"/>
            </a:xfrm>
            <a:custGeom>
              <a:rect b="b" l="l" r="r" t="t"/>
              <a:pathLst>
                <a:path extrusionOk="0" h="812800" w="812800">
                  <a:moveTo>
                    <a:pt x="127941" y="0"/>
                  </a:moveTo>
                  <a:lnTo>
                    <a:pt x="684859" y="0"/>
                  </a:lnTo>
                  <a:cubicBezTo>
                    <a:pt x="718791" y="0"/>
                    <a:pt x="751333" y="13479"/>
                    <a:pt x="775327" y="37473"/>
                  </a:cubicBezTo>
                  <a:cubicBezTo>
                    <a:pt x="799321" y="61467"/>
                    <a:pt x="812800" y="94009"/>
                    <a:pt x="812800" y="127941"/>
                  </a:cubicBezTo>
                  <a:lnTo>
                    <a:pt x="812800" y="684859"/>
                  </a:lnTo>
                  <a:cubicBezTo>
                    <a:pt x="812800" y="718791"/>
                    <a:pt x="799321" y="751333"/>
                    <a:pt x="775327" y="775327"/>
                  </a:cubicBezTo>
                  <a:cubicBezTo>
                    <a:pt x="751333" y="799321"/>
                    <a:pt x="718791" y="812800"/>
                    <a:pt x="684859" y="812800"/>
                  </a:cubicBezTo>
                  <a:lnTo>
                    <a:pt x="127941" y="812800"/>
                  </a:lnTo>
                  <a:cubicBezTo>
                    <a:pt x="94009" y="812800"/>
                    <a:pt x="61467" y="799321"/>
                    <a:pt x="37473" y="775327"/>
                  </a:cubicBezTo>
                  <a:cubicBezTo>
                    <a:pt x="13479" y="751333"/>
                    <a:pt x="0" y="718791"/>
                    <a:pt x="0" y="684859"/>
                  </a:cubicBezTo>
                  <a:lnTo>
                    <a:pt x="0" y="127941"/>
                  </a:lnTo>
                  <a:cubicBezTo>
                    <a:pt x="0" y="94009"/>
                    <a:pt x="13479" y="61467"/>
                    <a:pt x="37473" y="37473"/>
                  </a:cubicBezTo>
                  <a:cubicBezTo>
                    <a:pt x="61467" y="13479"/>
                    <a:pt x="94009" y="0"/>
                    <a:pt x="127941" y="0"/>
                  </a:cubicBezTo>
                  <a:close/>
                </a:path>
              </a:pathLst>
            </a:custGeom>
            <a:solidFill>
              <a:srgbClr val="802F2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5" name="Google Shape;175;p8"/>
            <p:cNvSpPr txBox="1"/>
            <p:nvPr/>
          </p:nvSpPr>
          <p:spPr>
            <a:xfrm>
              <a:off x="0" y="-38100"/>
              <a:ext cx="812800" cy="850900"/>
            </a:xfrm>
            <a:prstGeom prst="rect">
              <a:avLst/>
            </a:prstGeom>
            <a:noFill/>
            <a:ln>
              <a:noFill/>
            </a:ln>
          </p:spPr>
          <p:txBody>
            <a:bodyPr anchorCtr="0" anchor="ctr" bIns="50800" lIns="50800" spcFirstLastPara="1" rIns="50800" wrap="square" tIns="50800">
              <a:noAutofit/>
            </a:bodyPr>
            <a:lstStyle/>
            <a:p>
              <a:pPr indent="0" lvl="0" marL="0" marR="0" rtl="0" algn="ctr">
                <a:lnSpc>
                  <a:spcPct val="171111"/>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176" name="Google Shape;176;p8"/>
          <p:cNvGrpSpPr/>
          <p:nvPr/>
        </p:nvGrpSpPr>
        <p:grpSpPr>
          <a:xfrm>
            <a:off x="14299956" y="3130496"/>
            <a:ext cx="3086100" cy="3230761"/>
            <a:chOff x="0" y="-38100"/>
            <a:chExt cx="812800" cy="850900"/>
          </a:xfrm>
        </p:grpSpPr>
        <p:sp>
          <p:nvSpPr>
            <p:cNvPr id="177" name="Google Shape;177;p8"/>
            <p:cNvSpPr/>
            <p:nvPr/>
          </p:nvSpPr>
          <p:spPr>
            <a:xfrm>
              <a:off x="0" y="0"/>
              <a:ext cx="812800" cy="812800"/>
            </a:xfrm>
            <a:custGeom>
              <a:rect b="b" l="l" r="r" t="t"/>
              <a:pathLst>
                <a:path extrusionOk="0" h="812800" w="812800">
                  <a:moveTo>
                    <a:pt x="127941" y="0"/>
                  </a:moveTo>
                  <a:lnTo>
                    <a:pt x="684859" y="0"/>
                  </a:lnTo>
                  <a:cubicBezTo>
                    <a:pt x="718791" y="0"/>
                    <a:pt x="751333" y="13479"/>
                    <a:pt x="775327" y="37473"/>
                  </a:cubicBezTo>
                  <a:cubicBezTo>
                    <a:pt x="799321" y="61467"/>
                    <a:pt x="812800" y="94009"/>
                    <a:pt x="812800" y="127941"/>
                  </a:cubicBezTo>
                  <a:lnTo>
                    <a:pt x="812800" y="684859"/>
                  </a:lnTo>
                  <a:cubicBezTo>
                    <a:pt x="812800" y="718791"/>
                    <a:pt x="799321" y="751333"/>
                    <a:pt x="775327" y="775327"/>
                  </a:cubicBezTo>
                  <a:cubicBezTo>
                    <a:pt x="751333" y="799321"/>
                    <a:pt x="718791" y="812800"/>
                    <a:pt x="684859" y="812800"/>
                  </a:cubicBezTo>
                  <a:lnTo>
                    <a:pt x="127941" y="812800"/>
                  </a:lnTo>
                  <a:cubicBezTo>
                    <a:pt x="94009" y="812800"/>
                    <a:pt x="61467" y="799321"/>
                    <a:pt x="37473" y="775327"/>
                  </a:cubicBezTo>
                  <a:cubicBezTo>
                    <a:pt x="13479" y="751333"/>
                    <a:pt x="0" y="718791"/>
                    <a:pt x="0" y="684859"/>
                  </a:cubicBezTo>
                  <a:lnTo>
                    <a:pt x="0" y="127941"/>
                  </a:lnTo>
                  <a:cubicBezTo>
                    <a:pt x="0" y="94009"/>
                    <a:pt x="13479" y="61467"/>
                    <a:pt x="37473" y="37473"/>
                  </a:cubicBezTo>
                  <a:cubicBezTo>
                    <a:pt x="61467" y="13479"/>
                    <a:pt x="94009" y="0"/>
                    <a:pt x="127941" y="0"/>
                  </a:cubicBezTo>
                  <a:close/>
                </a:path>
              </a:pathLst>
            </a:custGeom>
            <a:solidFill>
              <a:srgbClr val="A4966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8" name="Google Shape;178;p8"/>
            <p:cNvSpPr txBox="1"/>
            <p:nvPr/>
          </p:nvSpPr>
          <p:spPr>
            <a:xfrm>
              <a:off x="0" y="-38100"/>
              <a:ext cx="812800" cy="850900"/>
            </a:xfrm>
            <a:prstGeom prst="rect">
              <a:avLst/>
            </a:prstGeom>
            <a:noFill/>
            <a:ln>
              <a:noFill/>
            </a:ln>
          </p:spPr>
          <p:txBody>
            <a:bodyPr anchorCtr="0" anchor="ctr" bIns="50800" lIns="50800" spcFirstLastPara="1" rIns="50800" wrap="square" tIns="50800">
              <a:noAutofit/>
            </a:bodyPr>
            <a:lstStyle/>
            <a:p>
              <a:pPr indent="0" lvl="0" marL="0" marR="0" rtl="0" algn="ctr">
                <a:lnSpc>
                  <a:spcPct val="171111"/>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179" name="Google Shape;179;p8"/>
          <p:cNvGrpSpPr/>
          <p:nvPr/>
        </p:nvGrpSpPr>
        <p:grpSpPr>
          <a:xfrm>
            <a:off x="11197871" y="3130496"/>
            <a:ext cx="3086100" cy="3230761"/>
            <a:chOff x="0" y="-38100"/>
            <a:chExt cx="812800" cy="850900"/>
          </a:xfrm>
        </p:grpSpPr>
        <p:sp>
          <p:nvSpPr>
            <p:cNvPr id="180" name="Google Shape;180;p8"/>
            <p:cNvSpPr/>
            <p:nvPr/>
          </p:nvSpPr>
          <p:spPr>
            <a:xfrm>
              <a:off x="0" y="0"/>
              <a:ext cx="812800" cy="812800"/>
            </a:xfrm>
            <a:custGeom>
              <a:rect b="b" l="l" r="r" t="t"/>
              <a:pathLst>
                <a:path extrusionOk="0" h="812800" w="812800">
                  <a:moveTo>
                    <a:pt x="127941" y="0"/>
                  </a:moveTo>
                  <a:lnTo>
                    <a:pt x="684859" y="0"/>
                  </a:lnTo>
                  <a:cubicBezTo>
                    <a:pt x="718791" y="0"/>
                    <a:pt x="751333" y="13479"/>
                    <a:pt x="775327" y="37473"/>
                  </a:cubicBezTo>
                  <a:cubicBezTo>
                    <a:pt x="799321" y="61467"/>
                    <a:pt x="812800" y="94009"/>
                    <a:pt x="812800" y="127941"/>
                  </a:cubicBezTo>
                  <a:lnTo>
                    <a:pt x="812800" y="684859"/>
                  </a:lnTo>
                  <a:cubicBezTo>
                    <a:pt x="812800" y="718791"/>
                    <a:pt x="799321" y="751333"/>
                    <a:pt x="775327" y="775327"/>
                  </a:cubicBezTo>
                  <a:cubicBezTo>
                    <a:pt x="751333" y="799321"/>
                    <a:pt x="718791" y="812800"/>
                    <a:pt x="684859" y="812800"/>
                  </a:cubicBezTo>
                  <a:lnTo>
                    <a:pt x="127941" y="812800"/>
                  </a:lnTo>
                  <a:cubicBezTo>
                    <a:pt x="94009" y="812800"/>
                    <a:pt x="61467" y="799321"/>
                    <a:pt x="37473" y="775327"/>
                  </a:cubicBezTo>
                  <a:cubicBezTo>
                    <a:pt x="13479" y="751333"/>
                    <a:pt x="0" y="718791"/>
                    <a:pt x="0" y="684859"/>
                  </a:cubicBezTo>
                  <a:lnTo>
                    <a:pt x="0" y="127941"/>
                  </a:lnTo>
                  <a:cubicBezTo>
                    <a:pt x="0" y="94009"/>
                    <a:pt x="13479" y="61467"/>
                    <a:pt x="37473" y="37473"/>
                  </a:cubicBezTo>
                  <a:cubicBezTo>
                    <a:pt x="61467" y="13479"/>
                    <a:pt x="94009" y="0"/>
                    <a:pt x="127941" y="0"/>
                  </a:cubicBezTo>
                  <a:close/>
                </a:path>
              </a:pathLst>
            </a:custGeom>
            <a:solidFill>
              <a:srgbClr val="89906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1" name="Google Shape;181;p8"/>
            <p:cNvSpPr txBox="1"/>
            <p:nvPr/>
          </p:nvSpPr>
          <p:spPr>
            <a:xfrm>
              <a:off x="0" y="-38100"/>
              <a:ext cx="812800" cy="850900"/>
            </a:xfrm>
            <a:prstGeom prst="rect">
              <a:avLst/>
            </a:prstGeom>
            <a:noFill/>
            <a:ln>
              <a:noFill/>
            </a:ln>
          </p:spPr>
          <p:txBody>
            <a:bodyPr anchorCtr="0" anchor="ctr" bIns="50800" lIns="50800" spcFirstLastPara="1" rIns="50800" wrap="square" tIns="50800">
              <a:noAutofit/>
            </a:bodyPr>
            <a:lstStyle/>
            <a:p>
              <a:pPr indent="0" lvl="0" marL="0" marR="0" rtl="0" algn="ctr">
                <a:lnSpc>
                  <a:spcPct val="171111"/>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182" name="Google Shape;182;p8"/>
          <p:cNvGrpSpPr/>
          <p:nvPr/>
        </p:nvGrpSpPr>
        <p:grpSpPr>
          <a:xfrm>
            <a:off x="8092721" y="3133214"/>
            <a:ext cx="3086100" cy="3230761"/>
            <a:chOff x="0" y="-38100"/>
            <a:chExt cx="812800" cy="850900"/>
          </a:xfrm>
        </p:grpSpPr>
        <p:sp>
          <p:nvSpPr>
            <p:cNvPr id="183" name="Google Shape;183;p8"/>
            <p:cNvSpPr/>
            <p:nvPr/>
          </p:nvSpPr>
          <p:spPr>
            <a:xfrm>
              <a:off x="0" y="0"/>
              <a:ext cx="812800" cy="812800"/>
            </a:xfrm>
            <a:custGeom>
              <a:rect b="b" l="l" r="r" t="t"/>
              <a:pathLst>
                <a:path extrusionOk="0" h="812800" w="812800">
                  <a:moveTo>
                    <a:pt x="127941" y="0"/>
                  </a:moveTo>
                  <a:lnTo>
                    <a:pt x="684859" y="0"/>
                  </a:lnTo>
                  <a:cubicBezTo>
                    <a:pt x="718791" y="0"/>
                    <a:pt x="751333" y="13479"/>
                    <a:pt x="775327" y="37473"/>
                  </a:cubicBezTo>
                  <a:cubicBezTo>
                    <a:pt x="799321" y="61467"/>
                    <a:pt x="812800" y="94009"/>
                    <a:pt x="812800" y="127941"/>
                  </a:cubicBezTo>
                  <a:lnTo>
                    <a:pt x="812800" y="684859"/>
                  </a:lnTo>
                  <a:cubicBezTo>
                    <a:pt x="812800" y="718791"/>
                    <a:pt x="799321" y="751333"/>
                    <a:pt x="775327" y="775327"/>
                  </a:cubicBezTo>
                  <a:cubicBezTo>
                    <a:pt x="751333" y="799321"/>
                    <a:pt x="718791" y="812800"/>
                    <a:pt x="684859" y="812800"/>
                  </a:cubicBezTo>
                  <a:lnTo>
                    <a:pt x="127941" y="812800"/>
                  </a:lnTo>
                  <a:cubicBezTo>
                    <a:pt x="94009" y="812800"/>
                    <a:pt x="61467" y="799321"/>
                    <a:pt x="37473" y="775327"/>
                  </a:cubicBezTo>
                  <a:cubicBezTo>
                    <a:pt x="13479" y="751333"/>
                    <a:pt x="0" y="718791"/>
                    <a:pt x="0" y="684859"/>
                  </a:cubicBezTo>
                  <a:lnTo>
                    <a:pt x="0" y="127941"/>
                  </a:lnTo>
                  <a:cubicBezTo>
                    <a:pt x="0" y="94009"/>
                    <a:pt x="13479" y="61467"/>
                    <a:pt x="37473" y="37473"/>
                  </a:cubicBezTo>
                  <a:cubicBezTo>
                    <a:pt x="61467" y="13479"/>
                    <a:pt x="94009" y="0"/>
                    <a:pt x="127941" y="0"/>
                  </a:cubicBezTo>
                  <a:close/>
                </a:path>
              </a:pathLst>
            </a:custGeom>
            <a:solidFill>
              <a:srgbClr val="F1E6B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4" name="Google Shape;184;p8"/>
            <p:cNvSpPr txBox="1"/>
            <p:nvPr/>
          </p:nvSpPr>
          <p:spPr>
            <a:xfrm>
              <a:off x="0" y="-38100"/>
              <a:ext cx="812800" cy="850900"/>
            </a:xfrm>
            <a:prstGeom prst="rect">
              <a:avLst/>
            </a:prstGeom>
            <a:noFill/>
            <a:ln>
              <a:noFill/>
            </a:ln>
          </p:spPr>
          <p:txBody>
            <a:bodyPr anchorCtr="0" anchor="ctr" bIns="50800" lIns="50800" spcFirstLastPara="1" rIns="50800" wrap="square" tIns="50800">
              <a:noAutofit/>
            </a:bodyPr>
            <a:lstStyle/>
            <a:p>
              <a:pPr indent="0" lvl="0" marL="0" marR="0" rtl="0" algn="ctr">
                <a:lnSpc>
                  <a:spcPct val="171111"/>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185" name="Google Shape;185;p8"/>
          <p:cNvGrpSpPr/>
          <p:nvPr/>
        </p:nvGrpSpPr>
        <p:grpSpPr>
          <a:xfrm>
            <a:off x="11197871" y="6204353"/>
            <a:ext cx="3086100" cy="3230761"/>
            <a:chOff x="0" y="-38100"/>
            <a:chExt cx="812800" cy="850900"/>
          </a:xfrm>
        </p:grpSpPr>
        <p:sp>
          <p:nvSpPr>
            <p:cNvPr id="186" name="Google Shape;186;p8"/>
            <p:cNvSpPr/>
            <p:nvPr/>
          </p:nvSpPr>
          <p:spPr>
            <a:xfrm>
              <a:off x="0" y="0"/>
              <a:ext cx="812800" cy="812800"/>
            </a:xfrm>
            <a:custGeom>
              <a:rect b="b" l="l" r="r" t="t"/>
              <a:pathLst>
                <a:path extrusionOk="0" h="812800" w="812800">
                  <a:moveTo>
                    <a:pt x="127941" y="0"/>
                  </a:moveTo>
                  <a:lnTo>
                    <a:pt x="684859" y="0"/>
                  </a:lnTo>
                  <a:cubicBezTo>
                    <a:pt x="718791" y="0"/>
                    <a:pt x="751333" y="13479"/>
                    <a:pt x="775327" y="37473"/>
                  </a:cubicBezTo>
                  <a:cubicBezTo>
                    <a:pt x="799321" y="61467"/>
                    <a:pt x="812800" y="94009"/>
                    <a:pt x="812800" y="127941"/>
                  </a:cubicBezTo>
                  <a:lnTo>
                    <a:pt x="812800" y="684859"/>
                  </a:lnTo>
                  <a:cubicBezTo>
                    <a:pt x="812800" y="718791"/>
                    <a:pt x="799321" y="751333"/>
                    <a:pt x="775327" y="775327"/>
                  </a:cubicBezTo>
                  <a:cubicBezTo>
                    <a:pt x="751333" y="799321"/>
                    <a:pt x="718791" y="812800"/>
                    <a:pt x="684859" y="812800"/>
                  </a:cubicBezTo>
                  <a:lnTo>
                    <a:pt x="127941" y="812800"/>
                  </a:lnTo>
                  <a:cubicBezTo>
                    <a:pt x="94009" y="812800"/>
                    <a:pt x="61467" y="799321"/>
                    <a:pt x="37473" y="775327"/>
                  </a:cubicBezTo>
                  <a:cubicBezTo>
                    <a:pt x="13479" y="751333"/>
                    <a:pt x="0" y="718791"/>
                    <a:pt x="0" y="684859"/>
                  </a:cubicBezTo>
                  <a:lnTo>
                    <a:pt x="0" y="127941"/>
                  </a:lnTo>
                  <a:cubicBezTo>
                    <a:pt x="0" y="94009"/>
                    <a:pt x="13479" y="61467"/>
                    <a:pt x="37473" y="37473"/>
                  </a:cubicBezTo>
                  <a:cubicBezTo>
                    <a:pt x="61467" y="13479"/>
                    <a:pt x="94009" y="0"/>
                    <a:pt x="127941" y="0"/>
                  </a:cubicBezTo>
                  <a:close/>
                </a:path>
              </a:pathLst>
            </a:custGeom>
            <a:solidFill>
              <a:srgbClr val="1018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7" name="Google Shape;187;p8"/>
            <p:cNvSpPr txBox="1"/>
            <p:nvPr/>
          </p:nvSpPr>
          <p:spPr>
            <a:xfrm>
              <a:off x="0" y="-38100"/>
              <a:ext cx="812800" cy="850900"/>
            </a:xfrm>
            <a:prstGeom prst="rect">
              <a:avLst/>
            </a:prstGeom>
            <a:noFill/>
            <a:ln>
              <a:noFill/>
            </a:ln>
          </p:spPr>
          <p:txBody>
            <a:bodyPr anchorCtr="0" anchor="ctr" bIns="50800" lIns="50800" spcFirstLastPara="1" rIns="50800" wrap="square" tIns="50800">
              <a:noAutofit/>
            </a:bodyPr>
            <a:lstStyle/>
            <a:p>
              <a:pPr indent="0" lvl="0" marL="0" marR="0" rtl="0" algn="ctr">
                <a:lnSpc>
                  <a:spcPct val="171111"/>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88" name="Google Shape;188;p8"/>
          <p:cNvSpPr txBox="1"/>
          <p:nvPr/>
        </p:nvSpPr>
        <p:spPr>
          <a:xfrm>
            <a:off x="9464470" y="1505552"/>
            <a:ext cx="187881" cy="523875"/>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0" i="0" lang="en-US" sz="3000" u="none" cap="none" strike="noStrike">
                <a:solidFill>
                  <a:srgbClr val="005035"/>
                </a:solidFill>
                <a:latin typeface="Arial"/>
                <a:ea typeface="Arial"/>
                <a:cs typeface="Arial"/>
                <a:sym typeface="Arial"/>
              </a:rPr>
              <a:t>1</a:t>
            </a:r>
            <a:endParaRPr/>
          </a:p>
        </p:txBody>
      </p:sp>
      <p:sp>
        <p:nvSpPr>
          <p:cNvPr id="189" name="Google Shape;189;p8"/>
          <p:cNvSpPr txBox="1"/>
          <p:nvPr/>
        </p:nvSpPr>
        <p:spPr>
          <a:xfrm>
            <a:off x="12416625" y="1505552"/>
            <a:ext cx="222885" cy="523875"/>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0" i="0" lang="en-US" sz="3000" u="none" cap="none" strike="noStrike">
                <a:solidFill>
                  <a:srgbClr val="005035"/>
                </a:solidFill>
                <a:latin typeface="Arial"/>
                <a:ea typeface="Arial"/>
                <a:cs typeface="Arial"/>
                <a:sym typeface="Arial"/>
              </a:rPr>
              <a:t>2</a:t>
            </a:r>
            <a:endParaRPr/>
          </a:p>
        </p:txBody>
      </p:sp>
      <p:sp>
        <p:nvSpPr>
          <p:cNvPr id="190" name="Google Shape;190;p8"/>
          <p:cNvSpPr txBox="1"/>
          <p:nvPr/>
        </p:nvSpPr>
        <p:spPr>
          <a:xfrm>
            <a:off x="15502011" y="1474932"/>
            <a:ext cx="224076" cy="523875"/>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0" i="0" lang="en-US" sz="3000" u="none" cap="none" strike="noStrike">
                <a:solidFill>
                  <a:srgbClr val="005035"/>
                </a:solidFill>
                <a:latin typeface="Arial"/>
                <a:ea typeface="Arial"/>
                <a:cs typeface="Arial"/>
                <a:sym typeface="Arial"/>
              </a:rPr>
              <a:t>3</a:t>
            </a:r>
            <a:endParaRPr/>
          </a:p>
        </p:txBody>
      </p:sp>
      <p:sp>
        <p:nvSpPr>
          <p:cNvPr id="191" name="Google Shape;191;p8"/>
          <p:cNvSpPr txBox="1"/>
          <p:nvPr/>
        </p:nvSpPr>
        <p:spPr>
          <a:xfrm>
            <a:off x="9443694" y="4586889"/>
            <a:ext cx="229433" cy="523875"/>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0" i="0" lang="en-US" sz="3000" u="none" cap="none" strike="noStrike">
                <a:solidFill>
                  <a:srgbClr val="005035"/>
                </a:solidFill>
                <a:latin typeface="Arial"/>
                <a:ea typeface="Arial"/>
                <a:cs typeface="Arial"/>
                <a:sym typeface="Arial"/>
              </a:rPr>
              <a:t>4</a:t>
            </a:r>
            <a:endParaRPr/>
          </a:p>
        </p:txBody>
      </p:sp>
      <p:sp>
        <p:nvSpPr>
          <p:cNvPr id="192" name="Google Shape;192;p8"/>
          <p:cNvSpPr txBox="1"/>
          <p:nvPr/>
        </p:nvSpPr>
        <p:spPr>
          <a:xfrm>
            <a:off x="12529437" y="4586889"/>
            <a:ext cx="230148" cy="523875"/>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0" i="0" lang="en-US" sz="3000" u="none" cap="none" strike="noStrike">
                <a:solidFill>
                  <a:srgbClr val="005035"/>
                </a:solidFill>
                <a:latin typeface="Arial"/>
                <a:ea typeface="Arial"/>
                <a:cs typeface="Arial"/>
                <a:sym typeface="Arial"/>
              </a:rPr>
              <a:t>5</a:t>
            </a:r>
            <a:endParaRPr/>
          </a:p>
        </p:txBody>
      </p:sp>
      <p:sp>
        <p:nvSpPr>
          <p:cNvPr id="193" name="Google Shape;193;p8"/>
          <p:cNvSpPr txBox="1"/>
          <p:nvPr/>
        </p:nvSpPr>
        <p:spPr>
          <a:xfrm>
            <a:off x="15618216" y="4577364"/>
            <a:ext cx="224790" cy="523875"/>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0" i="0" lang="en-US" sz="3000" u="none" cap="none" strike="noStrike">
                <a:solidFill>
                  <a:srgbClr val="005035"/>
                </a:solidFill>
                <a:latin typeface="Arial"/>
                <a:ea typeface="Arial"/>
                <a:cs typeface="Arial"/>
                <a:sym typeface="Arial"/>
              </a:rPr>
              <a:t>6</a:t>
            </a:r>
            <a:endParaRPr/>
          </a:p>
        </p:txBody>
      </p:sp>
      <p:sp>
        <p:nvSpPr>
          <p:cNvPr id="194" name="Google Shape;194;p8"/>
          <p:cNvSpPr txBox="1"/>
          <p:nvPr/>
        </p:nvSpPr>
        <p:spPr>
          <a:xfrm>
            <a:off x="9363267" y="7545075"/>
            <a:ext cx="195143" cy="523875"/>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0" i="0" lang="en-US" sz="3000" u="none" cap="none" strike="noStrike">
                <a:solidFill>
                  <a:srgbClr val="005035"/>
                </a:solidFill>
                <a:latin typeface="Arial"/>
                <a:ea typeface="Arial"/>
                <a:cs typeface="Arial"/>
                <a:sym typeface="Arial"/>
              </a:rPr>
              <a:t>7</a:t>
            </a:r>
            <a:endParaRPr/>
          </a:p>
        </p:txBody>
      </p:sp>
      <p:sp>
        <p:nvSpPr>
          <p:cNvPr id="195" name="Google Shape;195;p8"/>
          <p:cNvSpPr txBox="1"/>
          <p:nvPr/>
        </p:nvSpPr>
        <p:spPr>
          <a:xfrm>
            <a:off x="12528067" y="7672989"/>
            <a:ext cx="232886" cy="523875"/>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0" i="0" lang="en-US" sz="3000" u="none" cap="none" strike="noStrike">
                <a:solidFill>
                  <a:srgbClr val="005035"/>
                </a:solidFill>
                <a:latin typeface="Arial"/>
                <a:ea typeface="Arial"/>
                <a:cs typeface="Arial"/>
                <a:sym typeface="Arial"/>
              </a:rPr>
              <a:t>8</a:t>
            </a:r>
            <a:endParaRPr/>
          </a:p>
        </p:txBody>
      </p:sp>
      <p:grpSp>
        <p:nvGrpSpPr>
          <p:cNvPr id="196" name="Google Shape;196;p8"/>
          <p:cNvGrpSpPr/>
          <p:nvPr/>
        </p:nvGrpSpPr>
        <p:grpSpPr>
          <a:xfrm>
            <a:off x="11197871" y="82496"/>
            <a:ext cx="3086100" cy="3230761"/>
            <a:chOff x="0" y="-38100"/>
            <a:chExt cx="812800" cy="850900"/>
          </a:xfrm>
        </p:grpSpPr>
        <p:sp>
          <p:nvSpPr>
            <p:cNvPr id="197" name="Google Shape;197;p8"/>
            <p:cNvSpPr/>
            <p:nvPr/>
          </p:nvSpPr>
          <p:spPr>
            <a:xfrm>
              <a:off x="0" y="0"/>
              <a:ext cx="812800" cy="812800"/>
            </a:xfrm>
            <a:custGeom>
              <a:rect b="b" l="l" r="r" t="t"/>
              <a:pathLst>
                <a:path extrusionOk="0" h="812800" w="812800">
                  <a:moveTo>
                    <a:pt x="127941" y="0"/>
                  </a:moveTo>
                  <a:lnTo>
                    <a:pt x="684859" y="0"/>
                  </a:lnTo>
                  <a:cubicBezTo>
                    <a:pt x="718791" y="0"/>
                    <a:pt x="751333" y="13479"/>
                    <a:pt x="775327" y="37473"/>
                  </a:cubicBezTo>
                  <a:cubicBezTo>
                    <a:pt x="799321" y="61467"/>
                    <a:pt x="812800" y="94009"/>
                    <a:pt x="812800" y="127941"/>
                  </a:cubicBezTo>
                  <a:lnTo>
                    <a:pt x="812800" y="684859"/>
                  </a:lnTo>
                  <a:cubicBezTo>
                    <a:pt x="812800" y="718791"/>
                    <a:pt x="799321" y="751333"/>
                    <a:pt x="775327" y="775327"/>
                  </a:cubicBezTo>
                  <a:cubicBezTo>
                    <a:pt x="751333" y="799321"/>
                    <a:pt x="718791" y="812800"/>
                    <a:pt x="684859" y="812800"/>
                  </a:cubicBezTo>
                  <a:lnTo>
                    <a:pt x="127941" y="812800"/>
                  </a:lnTo>
                  <a:cubicBezTo>
                    <a:pt x="94009" y="812800"/>
                    <a:pt x="61467" y="799321"/>
                    <a:pt x="37473" y="775327"/>
                  </a:cubicBezTo>
                  <a:cubicBezTo>
                    <a:pt x="13479" y="751333"/>
                    <a:pt x="0" y="718791"/>
                    <a:pt x="0" y="684859"/>
                  </a:cubicBezTo>
                  <a:lnTo>
                    <a:pt x="0" y="127941"/>
                  </a:lnTo>
                  <a:cubicBezTo>
                    <a:pt x="0" y="94009"/>
                    <a:pt x="13479" y="61467"/>
                    <a:pt x="37473" y="37473"/>
                  </a:cubicBezTo>
                  <a:cubicBezTo>
                    <a:pt x="61467" y="13479"/>
                    <a:pt x="94009" y="0"/>
                    <a:pt x="127941" y="0"/>
                  </a:cubicBezTo>
                  <a:close/>
                </a:path>
              </a:pathLst>
            </a:custGeom>
            <a:solidFill>
              <a:srgbClr val="00737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8" name="Google Shape;198;p8"/>
            <p:cNvSpPr txBox="1"/>
            <p:nvPr/>
          </p:nvSpPr>
          <p:spPr>
            <a:xfrm>
              <a:off x="0" y="-38100"/>
              <a:ext cx="812800" cy="850900"/>
            </a:xfrm>
            <a:prstGeom prst="rect">
              <a:avLst/>
            </a:prstGeom>
            <a:noFill/>
            <a:ln>
              <a:noFill/>
            </a:ln>
          </p:spPr>
          <p:txBody>
            <a:bodyPr anchorCtr="0" anchor="ctr" bIns="50800" lIns="50800" spcFirstLastPara="1" rIns="50800" wrap="square" tIns="50800">
              <a:noAutofit/>
            </a:bodyPr>
            <a:lstStyle/>
            <a:p>
              <a:pPr indent="0" lvl="0" marL="0" marR="0" rtl="0" algn="ctr">
                <a:lnSpc>
                  <a:spcPct val="171111"/>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a:p>
              <a:pPr indent="0" lvl="0" marL="0" marR="0" rtl="0" algn="ctr">
                <a:lnSpc>
                  <a:spcPct val="171111"/>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99" name="Google Shape;199;p8"/>
          <p:cNvSpPr txBox="1"/>
          <p:nvPr/>
        </p:nvSpPr>
        <p:spPr>
          <a:xfrm>
            <a:off x="12640105" y="1436832"/>
            <a:ext cx="222885" cy="523875"/>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0" i="0" lang="en-US" sz="3000" u="none" cap="none" strike="noStrike">
                <a:solidFill>
                  <a:srgbClr val="005035"/>
                </a:solidFill>
                <a:latin typeface="Arial"/>
                <a:ea typeface="Arial"/>
                <a:cs typeface="Arial"/>
                <a:sym typeface="Arial"/>
              </a:rPr>
              <a:t>2</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3" name="Shape 203"/>
        <p:cNvGrpSpPr/>
        <p:nvPr/>
      </p:nvGrpSpPr>
      <p:grpSpPr>
        <a:xfrm>
          <a:off x="0" y="0"/>
          <a:ext cx="0" cy="0"/>
          <a:chOff x="0" y="0"/>
          <a:chExt cx="0" cy="0"/>
        </a:xfrm>
      </p:grpSpPr>
      <p:cxnSp>
        <p:nvCxnSpPr>
          <p:cNvPr id="204" name="Google Shape;204;p9"/>
          <p:cNvCxnSpPr/>
          <p:nvPr/>
        </p:nvCxnSpPr>
        <p:spPr>
          <a:xfrm rot="10800000">
            <a:off x="5374" y="10021031"/>
            <a:ext cx="18394899" cy="0"/>
          </a:xfrm>
          <a:prstGeom prst="straightConnector1">
            <a:avLst/>
          </a:prstGeom>
          <a:noFill/>
          <a:ln cap="flat" cmpd="sng" w="19050">
            <a:solidFill>
              <a:srgbClr val="2B571F"/>
            </a:solidFill>
            <a:prstDash val="solid"/>
            <a:round/>
            <a:headEnd len="sm" w="sm" type="none"/>
            <a:tailEnd len="sm" w="sm" type="none"/>
          </a:ln>
        </p:spPr>
      </p:cxnSp>
      <p:cxnSp>
        <p:nvCxnSpPr>
          <p:cNvPr id="205" name="Google Shape;205;p9"/>
          <p:cNvCxnSpPr/>
          <p:nvPr/>
        </p:nvCxnSpPr>
        <p:spPr>
          <a:xfrm rot="10800000">
            <a:off x="5374" y="242299"/>
            <a:ext cx="18394899" cy="0"/>
          </a:xfrm>
          <a:prstGeom prst="straightConnector1">
            <a:avLst/>
          </a:prstGeom>
          <a:noFill/>
          <a:ln cap="flat" cmpd="sng" w="19050">
            <a:solidFill>
              <a:srgbClr val="2B571F"/>
            </a:solidFill>
            <a:prstDash val="solid"/>
            <a:round/>
            <a:headEnd len="sm" w="sm" type="none"/>
            <a:tailEnd len="sm" w="sm" type="none"/>
          </a:ln>
        </p:spPr>
      </p:cxnSp>
      <p:sp>
        <p:nvSpPr>
          <p:cNvPr id="206" name="Google Shape;206;p9"/>
          <p:cNvSpPr/>
          <p:nvPr/>
        </p:nvSpPr>
        <p:spPr>
          <a:xfrm>
            <a:off x="9539474" y="2557929"/>
            <a:ext cx="8012600" cy="4797544"/>
          </a:xfrm>
          <a:custGeom>
            <a:rect b="b" l="l" r="r" t="t"/>
            <a:pathLst>
              <a:path extrusionOk="0" h="4797544" w="8012600">
                <a:moveTo>
                  <a:pt x="0" y="0"/>
                </a:moveTo>
                <a:lnTo>
                  <a:pt x="8012600" y="0"/>
                </a:lnTo>
                <a:lnTo>
                  <a:pt x="8012600" y="4797544"/>
                </a:lnTo>
                <a:lnTo>
                  <a:pt x="0" y="4797544"/>
                </a:lnTo>
                <a:lnTo>
                  <a:pt x="0" y="0"/>
                </a:lnTo>
                <a:close/>
              </a:path>
            </a:pathLst>
          </a:custGeom>
          <a:blipFill rotWithShape="1">
            <a:blip r:embed="rId3">
              <a:alphaModFix/>
            </a:blip>
            <a:stretch>
              <a:fillRect b="0" l="0" r="0" t="0"/>
            </a:stretch>
          </a:blipFill>
          <a:ln>
            <a:noFill/>
          </a:ln>
        </p:spPr>
      </p:sp>
      <p:sp>
        <p:nvSpPr>
          <p:cNvPr id="207" name="Google Shape;207;p9"/>
          <p:cNvSpPr txBox="1"/>
          <p:nvPr/>
        </p:nvSpPr>
        <p:spPr>
          <a:xfrm>
            <a:off x="5374" y="233964"/>
            <a:ext cx="8192452" cy="985432"/>
          </a:xfrm>
          <a:prstGeom prst="rect">
            <a:avLst/>
          </a:prstGeom>
          <a:noFill/>
          <a:ln>
            <a:noFill/>
          </a:ln>
        </p:spPr>
        <p:txBody>
          <a:bodyPr anchorCtr="0" anchor="t" bIns="0" lIns="0" spcFirstLastPara="1" rIns="0" wrap="square" tIns="0">
            <a:spAutoFit/>
          </a:bodyPr>
          <a:lstStyle/>
          <a:p>
            <a:pPr indent="0" lvl="0" marL="0" marR="0" rtl="0" algn="l">
              <a:lnSpc>
                <a:spcPct val="123001"/>
              </a:lnSpc>
              <a:spcBef>
                <a:spcPts val="0"/>
              </a:spcBef>
              <a:spcAft>
                <a:spcPts val="0"/>
              </a:spcAft>
              <a:buNone/>
            </a:pPr>
            <a:r>
              <a:rPr b="0" i="0" lang="en-US" sz="6356" u="none" cap="none" strike="noStrike">
                <a:solidFill>
                  <a:srgbClr val="005035"/>
                </a:solidFill>
                <a:latin typeface="Arial"/>
                <a:ea typeface="Arial"/>
                <a:cs typeface="Arial"/>
                <a:sym typeface="Arial"/>
              </a:rPr>
              <a:t>CORE SKILL THREE</a:t>
            </a:r>
            <a:endParaRPr/>
          </a:p>
        </p:txBody>
      </p:sp>
      <p:sp>
        <p:nvSpPr>
          <p:cNvPr id="208" name="Google Shape;208;p9"/>
          <p:cNvSpPr txBox="1"/>
          <p:nvPr/>
        </p:nvSpPr>
        <p:spPr>
          <a:xfrm>
            <a:off x="-316783" y="1622570"/>
            <a:ext cx="11313900" cy="5090400"/>
          </a:xfrm>
          <a:prstGeom prst="rect">
            <a:avLst/>
          </a:prstGeom>
          <a:noFill/>
          <a:ln>
            <a:noFill/>
          </a:ln>
        </p:spPr>
        <p:txBody>
          <a:bodyPr anchorCtr="0" anchor="t" bIns="0" lIns="0" spcFirstLastPara="1" rIns="0" wrap="square" tIns="0">
            <a:spAutoFit/>
          </a:bodyPr>
          <a:lstStyle/>
          <a:p>
            <a:pPr indent="0" lvl="0" marL="914400" marR="0" rtl="0" algn="l">
              <a:lnSpc>
                <a:spcPct val="140022"/>
              </a:lnSpc>
              <a:spcBef>
                <a:spcPts val="0"/>
              </a:spcBef>
              <a:spcAft>
                <a:spcPts val="0"/>
              </a:spcAft>
              <a:buNone/>
            </a:pPr>
            <a:r>
              <a:rPr lang="en-US" sz="6359">
                <a:solidFill>
                  <a:srgbClr val="005035"/>
                </a:solidFill>
              </a:rPr>
              <a:t>   </a:t>
            </a:r>
            <a:r>
              <a:rPr b="1" i="0" lang="en-US" sz="6359" u="none" cap="none" strike="noStrike">
                <a:solidFill>
                  <a:srgbClr val="005035"/>
                </a:solidFill>
              </a:rPr>
              <a:t>Use Headings!</a:t>
            </a:r>
            <a:endParaRPr b="1"/>
          </a:p>
          <a:p>
            <a:pPr indent="0" lvl="0" marL="0" marR="0" rtl="0" algn="l">
              <a:lnSpc>
                <a:spcPct val="140022"/>
              </a:lnSpc>
              <a:spcBef>
                <a:spcPts val="0"/>
              </a:spcBef>
              <a:spcAft>
                <a:spcPts val="0"/>
              </a:spcAft>
              <a:buNone/>
            </a:pPr>
            <a:r>
              <a:rPr b="1" i="0" lang="en-US" sz="6359" u="none" cap="none" strike="noStrike">
                <a:solidFill>
                  <a:srgbClr val="005035"/>
                </a:solidFill>
              </a:rPr>
              <a:t>       And format text! </a:t>
            </a:r>
            <a:endParaRPr b="1"/>
          </a:p>
          <a:p>
            <a:pPr indent="0" lvl="0" marL="0" marR="0" rtl="0" algn="l">
              <a:lnSpc>
                <a:spcPct val="140022"/>
              </a:lnSpc>
              <a:spcBef>
                <a:spcPts val="0"/>
              </a:spcBef>
              <a:spcAft>
                <a:spcPts val="0"/>
              </a:spcAft>
              <a:buNone/>
            </a:pPr>
            <a:r>
              <a:t/>
            </a:r>
            <a:endParaRPr b="0" i="0" sz="6359" u="none" cap="none" strike="noStrike">
              <a:solidFill>
                <a:srgbClr val="005035"/>
              </a:solidFill>
              <a:latin typeface="Arial"/>
              <a:ea typeface="Arial"/>
              <a:cs typeface="Arial"/>
              <a:sym typeface="Arial"/>
            </a:endParaRPr>
          </a:p>
          <a:p>
            <a:pPr indent="0" lvl="0" marL="0" marR="0" rtl="0" algn="l">
              <a:lnSpc>
                <a:spcPct val="140022"/>
              </a:lnSpc>
              <a:spcBef>
                <a:spcPts val="0"/>
              </a:spcBef>
              <a:spcAft>
                <a:spcPts val="0"/>
              </a:spcAft>
              <a:buNone/>
            </a:pPr>
            <a:r>
              <a:t/>
            </a:r>
            <a:endParaRPr b="0" i="0" sz="6359" u="none" cap="none" strike="noStrike">
              <a:solidFill>
                <a:srgbClr val="005035"/>
              </a:solidFill>
              <a:latin typeface="Arial"/>
              <a:ea typeface="Arial"/>
              <a:cs typeface="Arial"/>
              <a:sym typeface="Arial"/>
            </a:endParaRPr>
          </a:p>
        </p:txBody>
      </p:sp>
      <p:sp>
        <p:nvSpPr>
          <p:cNvPr id="209" name="Google Shape;209;p9"/>
          <p:cNvSpPr txBox="1"/>
          <p:nvPr/>
        </p:nvSpPr>
        <p:spPr>
          <a:xfrm>
            <a:off x="0" y="4432826"/>
            <a:ext cx="8003717" cy="3190875"/>
          </a:xfrm>
          <a:prstGeom prst="rect">
            <a:avLst/>
          </a:prstGeom>
          <a:noFill/>
          <a:ln>
            <a:noFill/>
          </a:ln>
        </p:spPr>
        <p:txBody>
          <a:bodyPr anchorCtr="0" anchor="t" bIns="0" lIns="0" spcFirstLastPara="1" rIns="0" wrap="square" tIns="0">
            <a:spAutoFit/>
          </a:bodyPr>
          <a:lstStyle/>
          <a:p>
            <a:pPr indent="0" lvl="0" marL="0" marR="0" rtl="0" algn="l">
              <a:lnSpc>
                <a:spcPct val="140000"/>
              </a:lnSpc>
              <a:spcBef>
                <a:spcPts val="0"/>
              </a:spcBef>
              <a:spcAft>
                <a:spcPts val="0"/>
              </a:spcAft>
              <a:buNone/>
            </a:pPr>
            <a:r>
              <a:rPr b="1" i="0" lang="en-US" sz="3000" u="none" cap="none" strike="noStrike">
                <a:solidFill>
                  <a:srgbClr val="005035"/>
                </a:solidFill>
                <a:latin typeface="Ultra"/>
                <a:ea typeface="Ultra"/>
                <a:cs typeface="Ultra"/>
                <a:sym typeface="Ultra"/>
              </a:rPr>
              <a:t>Overview:</a:t>
            </a:r>
            <a:endParaRPr/>
          </a:p>
          <a:p>
            <a:pPr indent="0" lvl="0" marL="0" marR="0" rtl="0" algn="l">
              <a:lnSpc>
                <a:spcPct val="140000"/>
              </a:lnSpc>
              <a:spcBef>
                <a:spcPts val="0"/>
              </a:spcBef>
              <a:spcAft>
                <a:spcPts val="0"/>
              </a:spcAft>
              <a:buNone/>
            </a:pPr>
            <a:r>
              <a:t/>
            </a:r>
            <a:endParaRPr b="1" i="0" sz="3000" u="none" cap="none" strike="noStrike">
              <a:solidFill>
                <a:srgbClr val="005035"/>
              </a:solidFill>
              <a:latin typeface="Ultra"/>
              <a:ea typeface="Ultra"/>
              <a:cs typeface="Ultra"/>
              <a:sym typeface="Ultra"/>
            </a:endParaRPr>
          </a:p>
          <a:p>
            <a:pPr indent="0" lvl="0" marL="0" marR="0" rtl="0" algn="l">
              <a:lnSpc>
                <a:spcPct val="140000"/>
              </a:lnSpc>
              <a:spcBef>
                <a:spcPts val="0"/>
              </a:spcBef>
              <a:spcAft>
                <a:spcPts val="0"/>
              </a:spcAft>
              <a:buNone/>
            </a:pPr>
            <a:r>
              <a:rPr b="0" i="0" lang="en-US" sz="3000" u="none" cap="none" strike="noStrike">
                <a:solidFill>
                  <a:srgbClr val="005035"/>
                </a:solidFill>
                <a:latin typeface="Arial"/>
                <a:ea typeface="Arial"/>
                <a:cs typeface="Arial"/>
                <a:sym typeface="Arial"/>
              </a:rPr>
              <a:t>All major word processors allow you to use headings in text. It directs the eye and makes information more digestable to the reader!</a:t>
            </a:r>
            <a:endParaRPr/>
          </a:p>
        </p:txBody>
      </p:sp>
      <p:sp>
        <p:nvSpPr>
          <p:cNvPr id="210" name="Google Shape;210;p9"/>
          <p:cNvSpPr txBox="1"/>
          <p:nvPr/>
        </p:nvSpPr>
        <p:spPr>
          <a:xfrm>
            <a:off x="9539474" y="6375926"/>
            <a:ext cx="8012600" cy="1057275"/>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0" i="0" lang="en-US" sz="3000" u="none" cap="none" strike="noStrike">
                <a:solidFill>
                  <a:srgbClr val="005035"/>
                </a:solidFill>
                <a:latin typeface="Arial"/>
                <a:ea typeface="Arial"/>
                <a:cs typeface="Arial"/>
                <a:sym typeface="Arial"/>
              </a:rPr>
              <a:t>An image of a newspaper headline reading “urban development”</a:t>
            </a:r>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2006-08-16T00:00:00Z</dcterms:created>
</cp:coreProperties>
</file>